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63" r:id="rId5"/>
    <p:sldId id="264" r:id="rId6"/>
    <p:sldId id="265" r:id="rId7"/>
  </p:sldIdLst>
  <p:sldSz cx="5145088" cy="6429375"/>
  <p:notesSz cx="6797675" cy="9926638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3" userDrawn="1">
          <p15:clr>
            <a:srgbClr val="A4A3A4"/>
          </p15:clr>
        </p15:guide>
        <p15:guide id="2" pos="160" userDrawn="1">
          <p15:clr>
            <a:srgbClr val="A4A3A4"/>
          </p15:clr>
        </p15:guide>
        <p15:guide id="3" pos="1589" userDrawn="1">
          <p15:clr>
            <a:srgbClr val="A4A3A4"/>
          </p15:clr>
        </p15:guide>
        <p15:guide id="4" pos="1652" userDrawn="1">
          <p15:clr>
            <a:srgbClr val="A4A3A4"/>
          </p15:clr>
        </p15:guide>
        <p15:guide id="6" orient="horz" pos="976" userDrawn="1">
          <p15:clr>
            <a:srgbClr val="A4A3A4"/>
          </p15:clr>
        </p15:guide>
        <p15:guide id="7" pos="30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6A5B23-0EC1-4EC0-9BB7-1681484CD22D}" v="2" dt="2025-01-13T13:19:18.265"/>
    <p1510:client id="{DA2D61EC-EA52-4481-8F0D-CD1FC3A15015}" v="2" dt="2025-01-13T13:05:00.281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00" autoAdjust="0"/>
    <p:restoredTop sz="94423" autoAdjust="0"/>
  </p:normalViewPr>
  <p:slideViewPr>
    <p:cSldViewPr snapToGrid="0" showGuides="1">
      <p:cViewPr varScale="1">
        <p:scale>
          <a:sx n="118" d="100"/>
          <a:sy n="118" d="100"/>
        </p:scale>
        <p:origin x="2370" y="96"/>
      </p:cViewPr>
      <p:guideLst>
        <p:guide orient="horz" pos="3613"/>
        <p:guide pos="160"/>
        <p:guide pos="1589"/>
        <p:guide pos="1652"/>
        <p:guide orient="horz" pos="976"/>
        <p:guide pos="30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75" d="100"/>
          <a:sy n="75" d="100"/>
        </p:scale>
        <p:origin x="2964" y="3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Kunzelmann" userId="460bbbb8-bd33-4b02-9649-52f5bccb28ee" providerId="ADAL" clId="{DA2D61EC-EA52-4481-8F0D-CD1FC3A15015}"/>
    <pc:docChg chg="undo custSel modSld">
      <pc:chgData name="Susanne Kunzelmann" userId="460bbbb8-bd33-4b02-9649-52f5bccb28ee" providerId="ADAL" clId="{DA2D61EC-EA52-4481-8F0D-CD1FC3A15015}" dt="2025-01-13T13:10:33.222" v="188" actId="478"/>
      <pc:docMkLst>
        <pc:docMk/>
      </pc:docMkLst>
      <pc:sldChg chg="addSp delSp modSp mod">
        <pc:chgData name="Susanne Kunzelmann" userId="460bbbb8-bd33-4b02-9649-52f5bccb28ee" providerId="ADAL" clId="{DA2D61EC-EA52-4481-8F0D-CD1FC3A15015}" dt="2025-01-13T13:04:24.279" v="96" actId="21"/>
        <pc:sldMkLst>
          <pc:docMk/>
          <pc:sldMk cId="2705153487" sldId="263"/>
        </pc:sldMkLst>
        <pc:spChg chg="mod">
          <ac:chgData name="Susanne Kunzelmann" userId="460bbbb8-bd33-4b02-9649-52f5bccb28ee" providerId="ADAL" clId="{DA2D61EC-EA52-4481-8F0D-CD1FC3A15015}" dt="2025-01-13T13:04:20.614" v="95" actId="1035"/>
          <ac:spMkLst>
            <pc:docMk/>
            <pc:sldMk cId="2705153487" sldId="263"/>
            <ac:spMk id="9" creationId="{A3CDD64F-5311-9982-33C5-3CB006F92F63}"/>
          </ac:spMkLst>
        </pc:spChg>
        <pc:spChg chg="mod">
          <ac:chgData name="Susanne Kunzelmann" userId="460bbbb8-bd33-4b02-9649-52f5bccb28ee" providerId="ADAL" clId="{DA2D61EC-EA52-4481-8F0D-CD1FC3A15015}" dt="2025-01-13T13:04:10.326" v="85" actId="1035"/>
          <ac:spMkLst>
            <pc:docMk/>
            <pc:sldMk cId="2705153487" sldId="263"/>
            <ac:spMk id="13" creationId="{52EF39B6-CA80-8AD4-7C9D-1E760FA95FE0}"/>
          </ac:spMkLst>
        </pc:spChg>
        <pc:spChg chg="mod">
          <ac:chgData name="Susanne Kunzelmann" userId="460bbbb8-bd33-4b02-9649-52f5bccb28ee" providerId="ADAL" clId="{DA2D61EC-EA52-4481-8F0D-CD1FC3A15015}" dt="2025-01-13T13:04:03.213" v="61" actId="1035"/>
          <ac:spMkLst>
            <pc:docMk/>
            <pc:sldMk cId="2705153487" sldId="263"/>
            <ac:spMk id="19" creationId="{FAE4459C-77EF-411B-E8AF-8ADBEF37514B}"/>
          </ac:spMkLst>
        </pc:spChg>
        <pc:grpChg chg="mod">
          <ac:chgData name="Susanne Kunzelmann" userId="460bbbb8-bd33-4b02-9649-52f5bccb28ee" providerId="ADAL" clId="{DA2D61EC-EA52-4481-8F0D-CD1FC3A15015}" dt="2025-01-13T13:04:10.326" v="85" actId="1035"/>
          <ac:grpSpMkLst>
            <pc:docMk/>
            <pc:sldMk cId="2705153487" sldId="263"/>
            <ac:grpSpMk id="10" creationId="{9C38EA74-EA86-B717-A0E0-0AF851754EC6}"/>
          </ac:grpSpMkLst>
        </pc:grpChg>
        <pc:grpChg chg="mod">
          <ac:chgData name="Susanne Kunzelmann" userId="460bbbb8-bd33-4b02-9649-52f5bccb28ee" providerId="ADAL" clId="{DA2D61EC-EA52-4481-8F0D-CD1FC3A15015}" dt="2025-01-13T13:04:03.213" v="61" actId="1035"/>
          <ac:grpSpMkLst>
            <pc:docMk/>
            <pc:sldMk cId="2705153487" sldId="263"/>
            <ac:grpSpMk id="14" creationId="{67214773-2BFB-4043-16A1-4A767A67B4EC}"/>
          </ac:grpSpMkLst>
        </pc:grpChg>
        <pc:cxnChg chg="add del mod">
          <ac:chgData name="Susanne Kunzelmann" userId="460bbbb8-bd33-4b02-9649-52f5bccb28ee" providerId="ADAL" clId="{DA2D61EC-EA52-4481-8F0D-CD1FC3A15015}" dt="2025-01-13T13:04:24.279" v="96" actId="21"/>
          <ac:cxnSpMkLst>
            <pc:docMk/>
            <pc:sldMk cId="2705153487" sldId="263"/>
            <ac:cxnSpMk id="5" creationId="{54E87D7B-00D1-B99D-5D84-5342C803FFF3}"/>
          </ac:cxnSpMkLst>
        </pc:cxnChg>
      </pc:sldChg>
      <pc:sldChg chg="addSp delSp modSp mod">
        <pc:chgData name="Susanne Kunzelmann" userId="460bbbb8-bd33-4b02-9649-52f5bccb28ee" providerId="ADAL" clId="{DA2D61EC-EA52-4481-8F0D-CD1FC3A15015}" dt="2025-01-13T13:04:58.089" v="143" actId="21"/>
        <pc:sldMkLst>
          <pc:docMk/>
          <pc:sldMk cId="3458815656" sldId="264"/>
        </pc:sldMkLst>
        <pc:spChg chg="mod">
          <ac:chgData name="Susanne Kunzelmann" userId="460bbbb8-bd33-4b02-9649-52f5bccb28ee" providerId="ADAL" clId="{DA2D61EC-EA52-4481-8F0D-CD1FC3A15015}" dt="2025-01-13T13:04:31.354" v="107" actId="1035"/>
          <ac:spMkLst>
            <pc:docMk/>
            <pc:sldMk cId="3458815656" sldId="264"/>
            <ac:spMk id="6" creationId="{C7C61891-EBA6-2E28-5620-6833724AAE75}"/>
          </ac:spMkLst>
        </pc:spChg>
        <pc:spChg chg="mod">
          <ac:chgData name="Susanne Kunzelmann" userId="460bbbb8-bd33-4b02-9649-52f5bccb28ee" providerId="ADAL" clId="{DA2D61EC-EA52-4481-8F0D-CD1FC3A15015}" dt="2025-01-13T13:04:50.045" v="142" actId="1036"/>
          <ac:spMkLst>
            <pc:docMk/>
            <pc:sldMk cId="3458815656" sldId="264"/>
            <ac:spMk id="15" creationId="{5EF6B812-0EA7-4F09-4A63-D7B1A416C1DD}"/>
          </ac:spMkLst>
        </pc:spChg>
        <pc:spChg chg="mod">
          <ac:chgData name="Susanne Kunzelmann" userId="460bbbb8-bd33-4b02-9649-52f5bccb28ee" providerId="ADAL" clId="{DA2D61EC-EA52-4481-8F0D-CD1FC3A15015}" dt="2025-01-13T13:04:50.045" v="142" actId="1036"/>
          <ac:spMkLst>
            <pc:docMk/>
            <pc:sldMk cId="3458815656" sldId="264"/>
            <ac:spMk id="19" creationId="{089E5572-CC9F-AB5F-771D-0FD870DF9180}"/>
          </ac:spMkLst>
        </pc:spChg>
        <pc:grpChg chg="mod">
          <ac:chgData name="Susanne Kunzelmann" userId="460bbbb8-bd33-4b02-9649-52f5bccb28ee" providerId="ADAL" clId="{DA2D61EC-EA52-4481-8F0D-CD1FC3A15015}" dt="2025-01-13T13:04:50.045" v="142" actId="1036"/>
          <ac:grpSpMkLst>
            <pc:docMk/>
            <pc:sldMk cId="3458815656" sldId="264"/>
            <ac:grpSpMk id="12" creationId="{250D2223-C92D-61AA-0D61-BA249CD5E633}"/>
          </ac:grpSpMkLst>
        </pc:grpChg>
        <pc:grpChg chg="mod">
          <ac:chgData name="Susanne Kunzelmann" userId="460bbbb8-bd33-4b02-9649-52f5bccb28ee" providerId="ADAL" clId="{DA2D61EC-EA52-4481-8F0D-CD1FC3A15015}" dt="2025-01-13T13:04:50.045" v="142" actId="1036"/>
          <ac:grpSpMkLst>
            <pc:docMk/>
            <pc:sldMk cId="3458815656" sldId="264"/>
            <ac:grpSpMk id="16" creationId="{9ECA5680-042A-0C1A-88D1-ECC8A0D7732B}"/>
          </ac:grpSpMkLst>
        </pc:grpChg>
        <pc:cxnChg chg="add del mod">
          <ac:chgData name="Susanne Kunzelmann" userId="460bbbb8-bd33-4b02-9649-52f5bccb28ee" providerId="ADAL" clId="{DA2D61EC-EA52-4481-8F0D-CD1FC3A15015}" dt="2025-01-13T13:04:58.089" v="143" actId="21"/>
          <ac:cxnSpMkLst>
            <pc:docMk/>
            <pc:sldMk cId="3458815656" sldId="264"/>
            <ac:cxnSpMk id="5" creationId="{54E87D7B-00D1-B99D-5D84-5342C803FFF3}"/>
          </ac:cxnSpMkLst>
        </pc:cxnChg>
      </pc:sldChg>
      <pc:sldChg chg="addSp delSp modSp mod">
        <pc:chgData name="Susanne Kunzelmann" userId="460bbbb8-bd33-4b02-9649-52f5bccb28ee" providerId="ADAL" clId="{DA2D61EC-EA52-4481-8F0D-CD1FC3A15015}" dt="2025-01-13T13:10:33.222" v="188" actId="478"/>
        <pc:sldMkLst>
          <pc:docMk/>
          <pc:sldMk cId="2407511326" sldId="265"/>
        </pc:sldMkLst>
        <pc:spChg chg="mod">
          <ac:chgData name="Susanne Kunzelmann" userId="460bbbb8-bd33-4b02-9649-52f5bccb28ee" providerId="ADAL" clId="{DA2D61EC-EA52-4481-8F0D-CD1FC3A15015}" dt="2025-01-13T13:05:17.946" v="187" actId="1035"/>
          <ac:spMkLst>
            <pc:docMk/>
            <pc:sldMk cId="2407511326" sldId="265"/>
            <ac:spMk id="5" creationId="{355AAA37-DA8D-EF4A-1E2A-B84734798FE0}"/>
          </ac:spMkLst>
        </pc:spChg>
        <pc:spChg chg="mod">
          <ac:chgData name="Susanne Kunzelmann" userId="460bbbb8-bd33-4b02-9649-52f5bccb28ee" providerId="ADAL" clId="{DA2D61EC-EA52-4481-8F0D-CD1FC3A15015}" dt="2025-01-13T13:05:06.064" v="154" actId="1035"/>
          <ac:spMkLst>
            <pc:docMk/>
            <pc:sldMk cId="2407511326" sldId="265"/>
            <ac:spMk id="6" creationId="{C7C61891-EBA6-2E28-5620-6833724AAE75}"/>
          </ac:spMkLst>
        </pc:spChg>
        <pc:spChg chg="mod">
          <ac:chgData name="Susanne Kunzelmann" userId="460bbbb8-bd33-4b02-9649-52f5bccb28ee" providerId="ADAL" clId="{DA2D61EC-EA52-4481-8F0D-CD1FC3A15015}" dt="2025-01-13T13:05:17.946" v="187" actId="1035"/>
          <ac:spMkLst>
            <pc:docMk/>
            <pc:sldMk cId="2407511326" sldId="265"/>
            <ac:spMk id="10" creationId="{DF41B3A0-64DF-5D9F-8C54-A6BD4A156023}"/>
          </ac:spMkLst>
        </pc:spChg>
        <pc:grpChg chg="mod">
          <ac:chgData name="Susanne Kunzelmann" userId="460bbbb8-bd33-4b02-9649-52f5bccb28ee" providerId="ADAL" clId="{DA2D61EC-EA52-4481-8F0D-CD1FC3A15015}" dt="2025-01-13T13:05:17.946" v="187" actId="1035"/>
          <ac:grpSpMkLst>
            <pc:docMk/>
            <pc:sldMk cId="2407511326" sldId="265"/>
            <ac:grpSpMk id="2" creationId="{C008B246-6DF1-6941-F2BA-06D959C009E6}"/>
          </ac:grpSpMkLst>
        </pc:grpChg>
        <pc:grpChg chg="mod">
          <ac:chgData name="Susanne Kunzelmann" userId="460bbbb8-bd33-4b02-9649-52f5bccb28ee" providerId="ADAL" clId="{DA2D61EC-EA52-4481-8F0D-CD1FC3A15015}" dt="2025-01-13T13:05:17.946" v="187" actId="1035"/>
          <ac:grpSpMkLst>
            <pc:docMk/>
            <pc:sldMk cId="2407511326" sldId="265"/>
            <ac:grpSpMk id="7" creationId="{598172FA-D66A-DFCD-22A5-06E98E9F26F1}"/>
          </ac:grpSpMkLst>
        </pc:grpChg>
        <pc:cxnChg chg="add del mod">
          <ac:chgData name="Susanne Kunzelmann" userId="460bbbb8-bd33-4b02-9649-52f5bccb28ee" providerId="ADAL" clId="{DA2D61EC-EA52-4481-8F0D-CD1FC3A15015}" dt="2025-01-13T13:10:33.222" v="188" actId="478"/>
          <ac:cxnSpMkLst>
            <pc:docMk/>
            <pc:sldMk cId="2407511326" sldId="265"/>
            <ac:cxnSpMk id="12" creationId="{54E87D7B-00D1-B99D-5D84-5342C803FFF3}"/>
          </ac:cxnSpMkLst>
        </pc:cxnChg>
      </pc:sldChg>
    </pc:docChg>
  </pc:docChgLst>
  <pc:docChgLst>
    <pc:chgData name="Susanne Kunzelmann" userId="460bbbb8-bd33-4b02-9649-52f5bccb28ee" providerId="ADAL" clId="{206A5B23-0EC1-4EC0-9BB7-1681484CD22D}"/>
    <pc:docChg chg="custSel modMainMaster">
      <pc:chgData name="Susanne Kunzelmann" userId="460bbbb8-bd33-4b02-9649-52f5bccb28ee" providerId="ADAL" clId="{206A5B23-0EC1-4EC0-9BB7-1681484CD22D}" dt="2025-01-13T13:19:18.265" v="26"/>
      <pc:docMkLst>
        <pc:docMk/>
      </pc:docMkLst>
      <pc:sldMasterChg chg="modSldLayout">
        <pc:chgData name="Susanne Kunzelmann" userId="460bbbb8-bd33-4b02-9649-52f5bccb28ee" providerId="ADAL" clId="{206A5B23-0EC1-4EC0-9BB7-1681484CD22D}" dt="2025-01-13T13:19:18.265" v="26"/>
        <pc:sldMasterMkLst>
          <pc:docMk/>
          <pc:sldMasterMk cId="4007804044" sldId="2147483660"/>
        </pc:sldMasterMkLst>
        <pc:sldLayoutChg chg="addSp delSp modSp mod">
          <pc:chgData name="Susanne Kunzelmann" userId="460bbbb8-bd33-4b02-9649-52f5bccb28ee" providerId="ADAL" clId="{206A5B23-0EC1-4EC0-9BB7-1681484CD22D}" dt="2025-01-13T13:19:14.569" v="24" actId="1036"/>
          <pc:sldLayoutMkLst>
            <pc:docMk/>
            <pc:sldMasterMk cId="4007804044" sldId="2147483660"/>
            <pc:sldLayoutMk cId="683106479" sldId="2147483663"/>
          </pc:sldLayoutMkLst>
          <pc:picChg chg="del">
            <ac:chgData name="Susanne Kunzelmann" userId="460bbbb8-bd33-4b02-9649-52f5bccb28ee" providerId="ADAL" clId="{206A5B23-0EC1-4EC0-9BB7-1681484CD22D}" dt="2025-01-13T13:19:10.523" v="14" actId="478"/>
            <ac:picMkLst>
              <pc:docMk/>
              <pc:sldMasterMk cId="4007804044" sldId="2147483660"/>
              <pc:sldLayoutMk cId="683106479" sldId="2147483663"/>
              <ac:picMk id="2" creationId="{AF5E8510-3EBB-27BA-BC4D-7ED16AA260CC}"/>
            </ac:picMkLst>
          </pc:picChg>
          <pc:picChg chg="add mod">
            <ac:chgData name="Susanne Kunzelmann" userId="460bbbb8-bd33-4b02-9649-52f5bccb28ee" providerId="ADAL" clId="{206A5B23-0EC1-4EC0-9BB7-1681484CD22D}" dt="2025-01-13T13:19:14.569" v="24" actId="1036"/>
            <ac:picMkLst>
              <pc:docMk/>
              <pc:sldMasterMk cId="4007804044" sldId="2147483660"/>
              <pc:sldLayoutMk cId="683106479" sldId="2147483663"/>
              <ac:picMk id="4" creationId="{358E6224-4F16-D7B6-48DA-BB6160609961}"/>
            </ac:picMkLst>
          </pc:picChg>
        </pc:sldLayoutChg>
        <pc:sldLayoutChg chg="addSp delSp modSp mod">
          <pc:chgData name="Susanne Kunzelmann" userId="460bbbb8-bd33-4b02-9649-52f5bccb28ee" providerId="ADAL" clId="{206A5B23-0EC1-4EC0-9BB7-1681484CD22D}" dt="2025-01-13T13:19:18.265" v="26"/>
          <pc:sldLayoutMkLst>
            <pc:docMk/>
            <pc:sldMasterMk cId="4007804044" sldId="2147483660"/>
            <pc:sldLayoutMk cId="3717505558" sldId="2147483664"/>
          </pc:sldLayoutMkLst>
          <pc:picChg chg="add mod">
            <ac:chgData name="Susanne Kunzelmann" userId="460bbbb8-bd33-4b02-9649-52f5bccb28ee" providerId="ADAL" clId="{206A5B23-0EC1-4EC0-9BB7-1681484CD22D}" dt="2025-01-13T13:19:18.265" v="26"/>
            <ac:picMkLst>
              <pc:docMk/>
              <pc:sldMasterMk cId="4007804044" sldId="2147483660"/>
              <pc:sldLayoutMk cId="3717505558" sldId="2147483664"/>
              <ac:picMk id="2" creationId="{6EA74520-0C41-B9AC-1EE8-7536AB6E6B97}"/>
            </ac:picMkLst>
          </pc:picChg>
          <pc:picChg chg="del">
            <ac:chgData name="Susanne Kunzelmann" userId="460bbbb8-bd33-4b02-9649-52f5bccb28ee" providerId="ADAL" clId="{206A5B23-0EC1-4EC0-9BB7-1681484CD22D}" dt="2025-01-13T13:19:17.991" v="25" actId="478"/>
            <ac:picMkLst>
              <pc:docMk/>
              <pc:sldMasterMk cId="4007804044" sldId="2147483660"/>
              <pc:sldLayoutMk cId="3717505558" sldId="2147483664"/>
              <ac:picMk id="3" creationId="{1D01C7B7-89F1-D95C-9AD9-FA593C847B1B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DBFC116-0A75-42B5-A04E-F8BD0D6498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B0CF9B-D954-42B7-B17E-338E3FF69C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7338C-558B-4699-B3FB-1110B8EA4586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4D72FA-85CC-4596-9FF4-9ED4A04B2B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88BB88-0E94-40AD-91D8-222A3B335C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DA3FD-D6B2-4777-A342-E12BB081EB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693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2F3CF-33A8-431F-AD91-991887D9CE92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923925"/>
            <a:ext cx="2457450" cy="3070225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381625" y="4297189"/>
            <a:ext cx="6034426" cy="480658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F251E-0D5E-4CFD-ACCC-9623B92A1BF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76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685800" rtl="0" eaLnBrk="1" latinLnBrk="0" hangingPunct="1">
      <a:buClr>
        <a:schemeClr val="accent2"/>
      </a:buClr>
      <a:buFont typeface="Wingdings" panose="05000000000000000000" pitchFamily="2" charset="2"/>
      <a:buChar char="§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1950" indent="-18415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5397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7175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895350" indent="-177800" algn="l" defTabSz="685800" rtl="0" eaLnBrk="1" latinLnBrk="0" hangingPunct="1">
      <a:buClr>
        <a:schemeClr val="accent2"/>
      </a:buClr>
      <a:buFont typeface="Arial" panose="020B0604020202020204" pitchFamily="34" charset="0"/>
      <a:buChar char="‒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e Post Kurz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eck 42">
            <a:extLst>
              <a:ext uri="{FF2B5EF4-FFF2-40B4-BE49-F238E27FC236}">
                <a16:creationId xmlns:a16="http://schemas.microsoft.com/office/drawing/2014/main" id="{9D18B596-680B-5B7C-C07E-A14DFB13BA4A}"/>
              </a:ext>
            </a:extLst>
          </p:cNvPr>
          <p:cNvSpPr>
            <a:spLocks noChangeAspect="1"/>
          </p:cNvSpPr>
          <p:nvPr userDrawn="1"/>
        </p:nvSpPr>
        <p:spPr>
          <a:xfrm>
            <a:off x="-794" y="0"/>
            <a:ext cx="5144400" cy="6430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0585887-5354-4619-B8E0-1257B891C6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2056779"/>
              </p:ext>
            </p:extLst>
          </p:nvPr>
        </p:nvGraphicFramePr>
        <p:xfrm>
          <a:off x="893" y="1985"/>
          <a:ext cx="894" cy="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6" imgH="306" progId="TCLayout.ActiveDocument.1">
                  <p:embed/>
                </p:oleObj>
              </mc:Choice>
              <mc:Fallback>
                <p:oleObj name="think-cell Folie" r:id="rId4" imgW="306" imgH="306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E0585887-5354-4619-B8E0-1257B891C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3" y="1985"/>
                        <a:ext cx="894" cy="1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9DF530B-BD3D-4D3E-BA02-DBFD828B3E5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89324" cy="198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2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6138B1F-B0D8-4BB9-A504-E08198FF2FD4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F316D8C-A578-4194-8E21-6CF5678893BC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61DAEAA-10E9-4839-BA44-9042868A1350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645002F7-5ADE-4427-B133-AFD1A4504BD4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4AC1238-89EA-418F-8977-55F0FD702989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AEBBB4E1-427F-4D8E-A0DF-1FBB6E124E9A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A19E380-0298-4D2C-BF8B-4EB2D845314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B4CC1DAC-B49E-4C98-8178-5D98D48125B2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84B42F25-70F2-46FE-A4FA-23A03BFBA076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4C1ADEEC-7D82-4273-B29C-F358247BA34B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BF8E259C-F62C-45B1-ACE0-F81FF4BCAA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>
                <a:extLst>
                  <a:ext uri="{FF2B5EF4-FFF2-40B4-BE49-F238E27FC236}">
                    <a16:creationId xmlns:a16="http://schemas.microsoft.com/office/drawing/2014/main" id="{167A3613-EA95-431D-9D75-8AFC8DECEE8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336190D3-1001-454A-BF3C-31BEE518B9C1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F98F90D7-8D2F-432C-B54A-A0CD3A7718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5B48D6B4-7165-4AF1-B671-4BDCDA2FED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Bildplatzhalter 41">
            <a:extLst>
              <a:ext uri="{FF2B5EF4-FFF2-40B4-BE49-F238E27FC236}">
                <a16:creationId xmlns:a16="http://schemas.microsoft.com/office/drawing/2014/main" id="{9EC96741-CE45-5924-497B-7EDFDCB94F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gray">
          <a:xfrm>
            <a:off x="0" y="-2"/>
            <a:ext cx="5145088" cy="3434363"/>
          </a:xfrm>
          <a:custGeom>
            <a:avLst/>
            <a:gdLst>
              <a:gd name="connsiteX0" fmla="*/ 0 w 5145088"/>
              <a:gd name="connsiteY0" fmla="*/ 0 h 2747490"/>
              <a:gd name="connsiteX1" fmla="*/ 5145088 w 5145088"/>
              <a:gd name="connsiteY1" fmla="*/ 0 h 2747490"/>
              <a:gd name="connsiteX2" fmla="*/ 5145088 w 5145088"/>
              <a:gd name="connsiteY2" fmla="*/ 2571751 h 2747490"/>
              <a:gd name="connsiteX3" fmla="*/ 3602544 w 5145088"/>
              <a:gd name="connsiteY3" fmla="*/ 2571751 h 2747490"/>
              <a:gd name="connsiteX4" fmla="*/ 3426805 w 5145088"/>
              <a:gd name="connsiteY4" fmla="*/ 2747490 h 2747490"/>
              <a:gd name="connsiteX5" fmla="*/ 3251066 w 5145088"/>
              <a:gd name="connsiteY5" fmla="*/ 2571751 h 2747490"/>
              <a:gd name="connsiteX6" fmla="*/ 0 w 5145088"/>
              <a:gd name="connsiteY6" fmla="*/ 2571751 h 274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45088" h="2747490">
                <a:moveTo>
                  <a:pt x="0" y="0"/>
                </a:moveTo>
                <a:lnTo>
                  <a:pt x="5145088" y="0"/>
                </a:lnTo>
                <a:lnTo>
                  <a:pt x="5145088" y="2571751"/>
                </a:lnTo>
                <a:lnTo>
                  <a:pt x="3602544" y="2571751"/>
                </a:lnTo>
                <a:lnTo>
                  <a:pt x="3426805" y="2747490"/>
                </a:lnTo>
                <a:lnTo>
                  <a:pt x="3251066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/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58E6224-4F16-D7B6-48DA-BB616060996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56958" y="5914700"/>
            <a:ext cx="671430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0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oMe Post Lang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eck 42">
            <a:extLst>
              <a:ext uri="{FF2B5EF4-FFF2-40B4-BE49-F238E27FC236}">
                <a16:creationId xmlns:a16="http://schemas.microsoft.com/office/drawing/2014/main" id="{9D18B596-680B-5B7C-C07E-A14DFB13BA4A}"/>
              </a:ext>
            </a:extLst>
          </p:cNvPr>
          <p:cNvSpPr>
            <a:spLocks noChangeAspect="1"/>
          </p:cNvSpPr>
          <p:nvPr userDrawn="1"/>
        </p:nvSpPr>
        <p:spPr>
          <a:xfrm>
            <a:off x="-794" y="0"/>
            <a:ext cx="5144400" cy="6430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0585887-5354-4619-B8E0-1257B891C6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2056779"/>
              </p:ext>
            </p:extLst>
          </p:nvPr>
        </p:nvGraphicFramePr>
        <p:xfrm>
          <a:off x="893" y="1985"/>
          <a:ext cx="894" cy="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6" imgH="306" progId="TCLayout.ActiveDocument.1">
                  <p:embed/>
                </p:oleObj>
              </mc:Choice>
              <mc:Fallback>
                <p:oleObj name="think-cell Folie" r:id="rId4" imgW="306" imgH="306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E0585887-5354-4619-B8E0-1257B891C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3" y="1985"/>
                        <a:ext cx="894" cy="1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9DF530B-BD3D-4D3E-BA02-DBFD828B3E5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89324" cy="198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2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16138B1F-B0D8-4BB9-A504-E08198FF2FD4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4F316D8C-A578-4194-8E21-6CF5678893BC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461DAEAA-10E9-4839-BA44-9042868A1350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645002F7-5ADE-4427-B133-AFD1A4504BD4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74AC1238-89EA-418F-8977-55F0FD702989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AEBBB4E1-427F-4D8E-A0DF-1FBB6E124E9A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7A19E380-0298-4D2C-BF8B-4EB2D845314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B4CC1DAC-B49E-4C98-8178-5D98D48125B2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84B42F25-70F2-46FE-A4FA-23A03BFBA076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4C1ADEEC-7D82-4273-B29C-F358247BA34B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BF8E259C-F62C-45B1-ACE0-F81FF4BCAAC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>
                <a:extLst>
                  <a:ext uri="{FF2B5EF4-FFF2-40B4-BE49-F238E27FC236}">
                    <a16:creationId xmlns:a16="http://schemas.microsoft.com/office/drawing/2014/main" id="{167A3613-EA95-431D-9D75-8AFC8DECEE8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pieren 32">
              <a:extLst>
                <a:ext uri="{FF2B5EF4-FFF2-40B4-BE49-F238E27FC236}">
                  <a16:creationId xmlns:a16="http://schemas.microsoft.com/office/drawing/2014/main" id="{336190D3-1001-454A-BF3C-31BEE518B9C1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F98F90D7-8D2F-432C-B54A-A0CD3A7718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5B48D6B4-7165-4AF1-B671-4BDCDA2FED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1712ADA8-E497-A140-E973-E4FDEB7EE9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gray">
          <a:xfrm>
            <a:off x="0" y="-1"/>
            <a:ext cx="5145088" cy="3428945"/>
          </a:xfrm>
          <a:custGeom>
            <a:avLst/>
            <a:gdLst>
              <a:gd name="connsiteX0" fmla="*/ 0 w 5145088"/>
              <a:gd name="connsiteY0" fmla="*/ 0 h 2747490"/>
              <a:gd name="connsiteX1" fmla="*/ 5145088 w 5145088"/>
              <a:gd name="connsiteY1" fmla="*/ 0 h 2747490"/>
              <a:gd name="connsiteX2" fmla="*/ 5145088 w 5145088"/>
              <a:gd name="connsiteY2" fmla="*/ 2571751 h 2747490"/>
              <a:gd name="connsiteX3" fmla="*/ 3602544 w 5145088"/>
              <a:gd name="connsiteY3" fmla="*/ 2571751 h 2747490"/>
              <a:gd name="connsiteX4" fmla="*/ 3426805 w 5145088"/>
              <a:gd name="connsiteY4" fmla="*/ 2747490 h 2747490"/>
              <a:gd name="connsiteX5" fmla="*/ 3251066 w 5145088"/>
              <a:gd name="connsiteY5" fmla="*/ 2571751 h 2747490"/>
              <a:gd name="connsiteX6" fmla="*/ 0 w 5145088"/>
              <a:gd name="connsiteY6" fmla="*/ 2571751 h 2747490"/>
              <a:gd name="connsiteX0" fmla="*/ 0 w 5145088"/>
              <a:gd name="connsiteY0" fmla="*/ 0 h 2747490"/>
              <a:gd name="connsiteX1" fmla="*/ 5145088 w 5145088"/>
              <a:gd name="connsiteY1" fmla="*/ 0 h 2747490"/>
              <a:gd name="connsiteX2" fmla="*/ 5145088 w 5145088"/>
              <a:gd name="connsiteY2" fmla="*/ 2571751 h 2747490"/>
              <a:gd name="connsiteX3" fmla="*/ 3602544 w 5145088"/>
              <a:gd name="connsiteY3" fmla="*/ 2571751 h 2747490"/>
              <a:gd name="connsiteX4" fmla="*/ 3426805 w 5145088"/>
              <a:gd name="connsiteY4" fmla="*/ 2747490 h 2747490"/>
              <a:gd name="connsiteX5" fmla="*/ 455863 w 5145088"/>
              <a:gd name="connsiteY5" fmla="*/ 2571751 h 2747490"/>
              <a:gd name="connsiteX6" fmla="*/ 0 w 5145088"/>
              <a:gd name="connsiteY6" fmla="*/ 2571751 h 2747490"/>
              <a:gd name="connsiteX7" fmla="*/ 0 w 5145088"/>
              <a:gd name="connsiteY7" fmla="*/ 0 h 2747490"/>
              <a:gd name="connsiteX0" fmla="*/ 0 w 5145088"/>
              <a:gd name="connsiteY0" fmla="*/ 0 h 2743156"/>
              <a:gd name="connsiteX1" fmla="*/ 5145088 w 5145088"/>
              <a:gd name="connsiteY1" fmla="*/ 0 h 2743156"/>
              <a:gd name="connsiteX2" fmla="*/ 5145088 w 5145088"/>
              <a:gd name="connsiteY2" fmla="*/ 2571751 h 2743156"/>
              <a:gd name="connsiteX3" fmla="*/ 3602544 w 5145088"/>
              <a:gd name="connsiteY3" fmla="*/ 2571751 h 2743156"/>
              <a:gd name="connsiteX4" fmla="*/ 627267 w 5145088"/>
              <a:gd name="connsiteY4" fmla="*/ 2743156 h 2743156"/>
              <a:gd name="connsiteX5" fmla="*/ 455863 w 5145088"/>
              <a:gd name="connsiteY5" fmla="*/ 2571751 h 2743156"/>
              <a:gd name="connsiteX6" fmla="*/ 0 w 5145088"/>
              <a:gd name="connsiteY6" fmla="*/ 2571751 h 2743156"/>
              <a:gd name="connsiteX7" fmla="*/ 0 w 5145088"/>
              <a:gd name="connsiteY7" fmla="*/ 0 h 2743156"/>
              <a:gd name="connsiteX0" fmla="*/ 0 w 5145088"/>
              <a:gd name="connsiteY0" fmla="*/ 0 h 2743156"/>
              <a:gd name="connsiteX1" fmla="*/ 5145088 w 5145088"/>
              <a:gd name="connsiteY1" fmla="*/ 0 h 2743156"/>
              <a:gd name="connsiteX2" fmla="*/ 5145088 w 5145088"/>
              <a:gd name="connsiteY2" fmla="*/ 2571751 h 2743156"/>
              <a:gd name="connsiteX3" fmla="*/ 807340 w 5145088"/>
              <a:gd name="connsiteY3" fmla="*/ 2580418 h 2743156"/>
              <a:gd name="connsiteX4" fmla="*/ 627267 w 5145088"/>
              <a:gd name="connsiteY4" fmla="*/ 2743156 h 2743156"/>
              <a:gd name="connsiteX5" fmla="*/ 455863 w 5145088"/>
              <a:gd name="connsiteY5" fmla="*/ 2571751 h 2743156"/>
              <a:gd name="connsiteX6" fmla="*/ 0 w 5145088"/>
              <a:gd name="connsiteY6" fmla="*/ 2571751 h 2743156"/>
              <a:gd name="connsiteX7" fmla="*/ 0 w 5145088"/>
              <a:gd name="connsiteY7" fmla="*/ 0 h 2743156"/>
              <a:gd name="connsiteX0" fmla="*/ 0 w 5145088"/>
              <a:gd name="connsiteY0" fmla="*/ 0 h 2743156"/>
              <a:gd name="connsiteX1" fmla="*/ 5145088 w 5145088"/>
              <a:gd name="connsiteY1" fmla="*/ 0 h 2743156"/>
              <a:gd name="connsiteX2" fmla="*/ 5145088 w 5145088"/>
              <a:gd name="connsiteY2" fmla="*/ 2571751 h 2743156"/>
              <a:gd name="connsiteX3" fmla="*/ 664329 w 5145088"/>
              <a:gd name="connsiteY3" fmla="*/ 2580418 h 2743156"/>
              <a:gd name="connsiteX4" fmla="*/ 627267 w 5145088"/>
              <a:gd name="connsiteY4" fmla="*/ 2743156 h 2743156"/>
              <a:gd name="connsiteX5" fmla="*/ 455863 w 5145088"/>
              <a:gd name="connsiteY5" fmla="*/ 2571751 h 2743156"/>
              <a:gd name="connsiteX6" fmla="*/ 0 w 5145088"/>
              <a:gd name="connsiteY6" fmla="*/ 2571751 h 2743156"/>
              <a:gd name="connsiteX7" fmla="*/ 0 w 5145088"/>
              <a:gd name="connsiteY7" fmla="*/ 0 h 2743156"/>
              <a:gd name="connsiteX0" fmla="*/ 0 w 5145088"/>
              <a:gd name="connsiteY0" fmla="*/ 0 h 2743156"/>
              <a:gd name="connsiteX1" fmla="*/ 5145088 w 5145088"/>
              <a:gd name="connsiteY1" fmla="*/ 0 h 2743156"/>
              <a:gd name="connsiteX2" fmla="*/ 5145088 w 5145088"/>
              <a:gd name="connsiteY2" fmla="*/ 2571751 h 2743156"/>
              <a:gd name="connsiteX3" fmla="*/ 811673 w 5145088"/>
              <a:gd name="connsiteY3" fmla="*/ 2532748 h 2743156"/>
              <a:gd name="connsiteX4" fmla="*/ 627267 w 5145088"/>
              <a:gd name="connsiteY4" fmla="*/ 2743156 h 2743156"/>
              <a:gd name="connsiteX5" fmla="*/ 455863 w 5145088"/>
              <a:gd name="connsiteY5" fmla="*/ 2571751 h 2743156"/>
              <a:gd name="connsiteX6" fmla="*/ 0 w 5145088"/>
              <a:gd name="connsiteY6" fmla="*/ 2571751 h 2743156"/>
              <a:gd name="connsiteX7" fmla="*/ 0 w 5145088"/>
              <a:gd name="connsiteY7" fmla="*/ 0 h 2743156"/>
              <a:gd name="connsiteX0" fmla="*/ 0 w 5145088"/>
              <a:gd name="connsiteY0" fmla="*/ 0 h 2743156"/>
              <a:gd name="connsiteX1" fmla="*/ 5145088 w 5145088"/>
              <a:gd name="connsiteY1" fmla="*/ 0 h 2743156"/>
              <a:gd name="connsiteX2" fmla="*/ 5145088 w 5145088"/>
              <a:gd name="connsiteY2" fmla="*/ 2571751 h 2743156"/>
              <a:gd name="connsiteX3" fmla="*/ 803006 w 5145088"/>
              <a:gd name="connsiteY3" fmla="*/ 2571751 h 2743156"/>
              <a:gd name="connsiteX4" fmla="*/ 627267 w 5145088"/>
              <a:gd name="connsiteY4" fmla="*/ 2743156 h 2743156"/>
              <a:gd name="connsiteX5" fmla="*/ 455863 w 5145088"/>
              <a:gd name="connsiteY5" fmla="*/ 2571751 h 2743156"/>
              <a:gd name="connsiteX6" fmla="*/ 0 w 5145088"/>
              <a:gd name="connsiteY6" fmla="*/ 2571751 h 2743156"/>
              <a:gd name="connsiteX7" fmla="*/ 0 w 5145088"/>
              <a:gd name="connsiteY7" fmla="*/ 0 h 2743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5088" h="2743156">
                <a:moveTo>
                  <a:pt x="0" y="0"/>
                </a:moveTo>
                <a:lnTo>
                  <a:pt x="5145088" y="0"/>
                </a:lnTo>
                <a:lnTo>
                  <a:pt x="5145088" y="2571751"/>
                </a:lnTo>
                <a:lnTo>
                  <a:pt x="803006" y="2571751"/>
                </a:lnTo>
                <a:lnTo>
                  <a:pt x="627267" y="2743156"/>
                </a:lnTo>
                <a:lnTo>
                  <a:pt x="455863" y="2571751"/>
                </a:lnTo>
                <a:lnTo>
                  <a:pt x="0" y="257175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/>
          <a:p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EA74520-0C41-B9AC-1EE8-7536AB6E6B9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56958" y="5914700"/>
            <a:ext cx="671430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50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9494226-E554-4FC7-B318-8585A96BFAD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07897003"/>
              </p:ext>
            </p:extLst>
          </p:nvPr>
        </p:nvGraphicFramePr>
        <p:xfrm>
          <a:off x="670" y="1491"/>
          <a:ext cx="670" cy="1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306" imgH="306" progId="TCLayout.ActiveDocument.1">
                  <p:embed/>
                </p:oleObj>
              </mc:Choice>
              <mc:Fallback>
                <p:oleObj name="think-cell Folie" r:id="rId6" imgW="306" imgH="306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99494226-E554-4FC7-B318-8585A96BF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0" y="1491"/>
                        <a:ext cx="670" cy="14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3E8200DA-6877-4A0D-B76D-424E7DEE2674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2"/>
            <a:ext cx="66994" cy="148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16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3B86E61B-1555-4B54-8C51-D0C2BAEE3892}"/>
              </a:ext>
            </a:extLst>
          </p:cNvPr>
          <p:cNvGrpSpPr/>
          <p:nvPr userDrawn="1"/>
        </p:nvGrpSpPr>
        <p:grpSpPr>
          <a:xfrm>
            <a:off x="-154979" y="-321469"/>
            <a:ext cx="5455045" cy="7072313"/>
            <a:chOff x="-275432" y="-257175"/>
            <a:chExt cx="9694864" cy="5657850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DB04EBDB-6A7B-41F4-9D21-500C86167CBD}"/>
                </a:ext>
              </a:extLst>
            </p:cNvPr>
            <p:cNvCxnSpPr/>
            <p:nvPr userDrawn="1"/>
          </p:nvCxnSpPr>
          <p:spPr>
            <a:xfrm flipV="1">
              <a:off x="449263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24C53E18-2E52-4A5A-BFE9-6E211A587297}"/>
                </a:ext>
              </a:extLst>
            </p:cNvPr>
            <p:cNvCxnSpPr/>
            <p:nvPr userDrawn="1"/>
          </p:nvCxnSpPr>
          <p:spPr>
            <a:xfrm flipV="1">
              <a:off x="44831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46A5D2C9-8E80-4F2D-99C8-9C39CD844AC8}"/>
                </a:ext>
              </a:extLst>
            </p:cNvPr>
            <p:cNvCxnSpPr/>
            <p:nvPr userDrawn="1"/>
          </p:nvCxnSpPr>
          <p:spPr>
            <a:xfrm flipV="1">
              <a:off x="466090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044A3345-E6E7-4E61-8442-D39B7168205E}"/>
                </a:ext>
              </a:extLst>
            </p:cNvPr>
            <p:cNvCxnSpPr/>
            <p:nvPr userDrawn="1"/>
          </p:nvCxnSpPr>
          <p:spPr>
            <a:xfrm flipV="1">
              <a:off x="8693150" y="-257175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31827FFE-80B9-477D-96AE-EAAD5AAE8410}"/>
                </a:ext>
              </a:extLst>
            </p:cNvPr>
            <p:cNvCxnSpPr/>
            <p:nvPr userDrawn="1"/>
          </p:nvCxnSpPr>
          <p:spPr>
            <a:xfrm flipV="1">
              <a:off x="449263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B0D40870-2C76-4F71-BD42-6EFF05528E03}"/>
                </a:ext>
              </a:extLst>
            </p:cNvPr>
            <p:cNvCxnSpPr/>
            <p:nvPr userDrawn="1"/>
          </p:nvCxnSpPr>
          <p:spPr>
            <a:xfrm flipV="1">
              <a:off x="44831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3F4B1C61-34C8-45DA-AB77-603DA8383E83}"/>
                </a:ext>
              </a:extLst>
            </p:cNvPr>
            <p:cNvCxnSpPr/>
            <p:nvPr userDrawn="1"/>
          </p:nvCxnSpPr>
          <p:spPr>
            <a:xfrm flipV="1">
              <a:off x="466090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9A6AC9FD-F403-4379-8988-3954EBD52BDF}"/>
                </a:ext>
              </a:extLst>
            </p:cNvPr>
            <p:cNvCxnSpPr/>
            <p:nvPr userDrawn="1"/>
          </p:nvCxnSpPr>
          <p:spPr>
            <a:xfrm flipV="1">
              <a:off x="8693150" y="5276850"/>
              <a:ext cx="0" cy="123825"/>
            </a:xfrm>
            <a:prstGeom prst="line">
              <a:avLst/>
            </a:prstGeom>
            <a:ln w="9525" cap="rnd">
              <a:solidFill>
                <a:schemeClr val="accent4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88E6779E-0635-4B7F-803D-E85697035A83}"/>
                </a:ext>
              </a:extLst>
            </p:cNvPr>
            <p:cNvGrpSpPr/>
            <p:nvPr userDrawn="1"/>
          </p:nvGrpSpPr>
          <p:grpSpPr>
            <a:xfrm>
              <a:off x="-275432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2" name="Gerader Verbinder 31">
                <a:extLst>
                  <a:ext uri="{FF2B5EF4-FFF2-40B4-BE49-F238E27FC236}">
                    <a16:creationId xmlns:a16="http://schemas.microsoft.com/office/drawing/2014/main" id="{99D28C8A-CB08-4192-ABDD-A23FBD188DF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r Verbinder 32">
                <a:extLst>
                  <a:ext uri="{FF2B5EF4-FFF2-40B4-BE49-F238E27FC236}">
                    <a16:creationId xmlns:a16="http://schemas.microsoft.com/office/drawing/2014/main" id="{7E377B75-8EB1-4F25-8C6A-A135AD88514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pieren 33">
              <a:extLst>
                <a:ext uri="{FF2B5EF4-FFF2-40B4-BE49-F238E27FC236}">
                  <a16:creationId xmlns:a16="http://schemas.microsoft.com/office/drawing/2014/main" id="{3A6A6AF1-A6BE-4274-B88F-8252F09C734B}"/>
                </a:ext>
              </a:extLst>
            </p:cNvPr>
            <p:cNvGrpSpPr/>
            <p:nvPr userDrawn="1"/>
          </p:nvGrpSpPr>
          <p:grpSpPr>
            <a:xfrm>
              <a:off x="9295606" y="1239838"/>
              <a:ext cx="123826" cy="3345817"/>
              <a:chOff x="-276226" y="1239838"/>
              <a:chExt cx="123826" cy="3345817"/>
            </a:xfrm>
          </p:grpSpPr>
          <p:cxnSp>
            <p:nvCxnSpPr>
              <p:cNvPr id="35" name="Gerader Verbinder 34">
                <a:extLst>
                  <a:ext uri="{FF2B5EF4-FFF2-40B4-BE49-F238E27FC236}">
                    <a16:creationId xmlns:a16="http://schemas.microsoft.com/office/drawing/2014/main" id="{2ECDE6AF-4A10-46FF-B72E-92A482B3035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2" y="1177925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>
                <a:extLst>
                  <a:ext uri="{FF2B5EF4-FFF2-40B4-BE49-F238E27FC236}">
                    <a16:creationId xmlns:a16="http://schemas.microsoft.com/office/drawing/2014/main" id="{0BD9BC89-0BDB-4EBC-BE38-E58CB965319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5400000" flipV="1">
                <a:off x="-214313" y="4523742"/>
                <a:ext cx="0" cy="123825"/>
              </a:xfrm>
              <a:prstGeom prst="line">
                <a:avLst/>
              </a:prstGeom>
              <a:ln w="9525" cap="rnd">
                <a:solidFill>
                  <a:schemeClr val="accent4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0780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sldNum="0"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Font typeface="Wingdings" panose="05000000000000000000" pitchFamily="2" charset="2"/>
        <a:buNone/>
        <a:defRPr sz="16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0975" indent="-180975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39750" indent="-180975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898525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180000" algn="l" defTabSz="685800" rtl="0" eaLnBrk="1" latinLnBrk="0" hangingPunct="1">
        <a:lnSpc>
          <a:spcPct val="100000"/>
        </a:lnSpc>
        <a:spcBef>
          <a:spcPts val="300"/>
        </a:spcBef>
        <a:buClr>
          <a:schemeClr val="accent2"/>
        </a:buClr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59" userDrawn="1">
          <p15:clr>
            <a:srgbClr val="F26B43"/>
          </p15:clr>
        </p15:guide>
        <p15:guide id="2" pos="1589" userDrawn="1">
          <p15:clr>
            <a:srgbClr val="F26B43"/>
          </p15:clr>
        </p15:guide>
        <p15:guide id="3" pos="1652" userDrawn="1">
          <p15:clr>
            <a:srgbClr val="F26B43"/>
          </p15:clr>
        </p15:guide>
        <p15:guide id="4" pos="3081" userDrawn="1">
          <p15:clr>
            <a:srgbClr val="F26B43"/>
          </p15:clr>
        </p15:guide>
        <p15:guide id="5" orient="horz" pos="976" userDrawn="1">
          <p15:clr>
            <a:srgbClr val="F26B43"/>
          </p15:clr>
        </p15:guide>
        <p15:guide id="6" orient="horz" pos="36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5A45ADB3-0F58-3825-59D3-BA5675F28C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telplatzhalter 18">
            <a:extLst>
              <a:ext uri="{FF2B5EF4-FFF2-40B4-BE49-F238E27FC236}">
                <a16:creationId xmlns:a16="http://schemas.microsoft.com/office/drawing/2014/main" id="{A3CDD64F-5311-9982-33C5-3CB006F92F63}"/>
              </a:ext>
            </a:extLst>
          </p:cNvPr>
          <p:cNvSpPr txBox="1">
            <a:spLocks/>
          </p:cNvSpPr>
          <p:nvPr/>
        </p:nvSpPr>
        <p:spPr>
          <a:xfrm>
            <a:off x="599706" y="3628646"/>
            <a:ext cx="4326270" cy="7731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2820"/>
              </a:lnSpc>
            </a:pPr>
            <a:r>
              <a:rPr lang="de-DE" sz="2600" b="1" noProof="1">
                <a:solidFill>
                  <a:srgbClr val="003366"/>
                </a:solidFill>
                <a:latin typeface="Source Sans Pro" panose="020B0503030403020204" pitchFamily="34" charset="0"/>
              </a:rPr>
              <a:t>Hier steht der Titel </a:t>
            </a:r>
            <a:br>
              <a:rPr lang="de-DE" sz="2600" b="1" noProof="1">
                <a:solidFill>
                  <a:srgbClr val="003366"/>
                </a:solidFill>
                <a:latin typeface="Source Sans Pro" panose="020B0503030403020204" pitchFamily="34" charset="0"/>
              </a:rPr>
            </a:br>
            <a:r>
              <a:rPr lang="de-DE" sz="2600" b="1" noProof="1">
                <a:solidFill>
                  <a:srgbClr val="003366"/>
                </a:solidFill>
                <a:latin typeface="Source Sans Pro" panose="020B0503030403020204" pitchFamily="34" charset="0"/>
              </a:rPr>
              <a:t>der Veranstaltung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9C38EA74-EA86-B717-A0E0-0AF851754EC6}"/>
              </a:ext>
            </a:extLst>
          </p:cNvPr>
          <p:cNvGrpSpPr/>
          <p:nvPr/>
        </p:nvGrpSpPr>
        <p:grpSpPr>
          <a:xfrm>
            <a:off x="2334908" y="5551584"/>
            <a:ext cx="2711584" cy="360000"/>
            <a:chOff x="2189908" y="4573703"/>
            <a:chExt cx="2592958" cy="360000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61E4FB2-0CD0-5215-9EB1-0384A7028121}"/>
                </a:ext>
              </a:extLst>
            </p:cNvPr>
            <p:cNvSpPr/>
            <p:nvPr/>
          </p:nvSpPr>
          <p:spPr>
            <a:xfrm>
              <a:off x="2189908" y="4573703"/>
              <a:ext cx="2592958" cy="360000"/>
            </a:xfrm>
            <a:prstGeom prst="rect">
              <a:avLst/>
            </a:prstGeom>
            <a:solidFill>
              <a:srgbClr val="E40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rtlCol="0" anchor="t">
              <a:noAutofit/>
            </a:bodyPr>
            <a:lstStyle/>
            <a:p>
              <a:pPr algn="l"/>
              <a:endParaRPr lang="de-DE" sz="1600" dirty="0" err="1">
                <a:solidFill>
                  <a:schemeClr val="tx1"/>
                </a:solidFill>
              </a:endParaRPr>
            </a:p>
          </p:txBody>
        </p:sp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5AE4F9CF-54AA-CCD3-E997-408DBA0E1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292778" y="4623151"/>
              <a:ext cx="216000" cy="244422"/>
            </a:xfrm>
            <a:prstGeom prst="rect">
              <a:avLst/>
            </a:prstGeom>
          </p:spPr>
        </p:pic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52EF39B6-CA80-8AD4-7C9D-1E760FA95FE0}"/>
              </a:ext>
            </a:extLst>
          </p:cNvPr>
          <p:cNvSpPr txBox="1"/>
          <p:nvPr/>
        </p:nvSpPr>
        <p:spPr>
          <a:xfrm>
            <a:off x="2762841" y="5600739"/>
            <a:ext cx="211917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de-DE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kostenfrei anmelden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67214773-2BFB-4043-16A1-4A767A67B4EC}"/>
              </a:ext>
            </a:extLst>
          </p:cNvPr>
          <p:cNvGrpSpPr/>
          <p:nvPr/>
        </p:nvGrpSpPr>
        <p:grpSpPr>
          <a:xfrm>
            <a:off x="2305735" y="4634075"/>
            <a:ext cx="696086" cy="696086"/>
            <a:chOff x="2255736" y="3549856"/>
            <a:chExt cx="900000" cy="900000"/>
          </a:xfrm>
        </p:grpSpPr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50999323-72EA-CE22-F5FC-50D9B791DD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5736" y="3549856"/>
              <a:ext cx="900000" cy="900000"/>
            </a:xfrm>
            <a:prstGeom prst="rect">
              <a:avLst/>
            </a:prstGeom>
          </p:spPr>
        </p:pic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147166BD-1CEE-18FF-34BD-61E5BC42A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463279" y="3707970"/>
              <a:ext cx="491352" cy="531818"/>
            </a:xfrm>
            <a:prstGeom prst="rect">
              <a:avLst/>
            </a:prstGeom>
          </p:spPr>
        </p:pic>
      </p:grpSp>
      <p:sp>
        <p:nvSpPr>
          <p:cNvPr id="19" name="Textplatzhalter 53">
            <a:extLst>
              <a:ext uri="{FF2B5EF4-FFF2-40B4-BE49-F238E27FC236}">
                <a16:creationId xmlns:a16="http://schemas.microsoft.com/office/drawing/2014/main" id="{FAE4459C-77EF-411B-E8AF-8ADBEF37514B}"/>
              </a:ext>
            </a:extLst>
          </p:cNvPr>
          <p:cNvSpPr txBox="1">
            <a:spLocks/>
          </p:cNvSpPr>
          <p:nvPr/>
        </p:nvSpPr>
        <p:spPr>
          <a:xfrm>
            <a:off x="3113102" y="4639656"/>
            <a:ext cx="2031986" cy="69050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None/>
              <a:defRPr sz="2000" b="1" kern="1200">
                <a:solidFill>
                  <a:srgbClr val="003366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0" indent="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39750" indent="-180975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20000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8525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00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20"/>
              </a:lnSpc>
            </a:pPr>
            <a:r>
              <a:rPr lang="de-DE" sz="1800" dirty="0"/>
              <a:t>9. November 2023</a:t>
            </a:r>
            <a:br>
              <a:rPr lang="de-DE" sz="1800" dirty="0"/>
            </a:br>
            <a:r>
              <a:rPr lang="de-DE" sz="1800" b="0" dirty="0"/>
              <a:t>9:30 – 14:00 Uhr</a:t>
            </a:r>
            <a:br>
              <a:rPr lang="de-DE" sz="1800" b="0" dirty="0"/>
            </a:br>
            <a:r>
              <a:rPr lang="de-DE" sz="1800" b="0" dirty="0"/>
              <a:t>in München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7DEEF31-6C08-F7A0-294A-4AE7FD842B7F}"/>
              </a:ext>
            </a:extLst>
          </p:cNvPr>
          <p:cNvSpPr txBox="1"/>
          <p:nvPr/>
        </p:nvSpPr>
        <p:spPr>
          <a:xfrm rot="16200000">
            <a:off x="3428569" y="1455465"/>
            <a:ext cx="29742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100" b="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Foto © xxx</a:t>
            </a:r>
            <a:endParaRPr lang="de-DE" sz="11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15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platzhalter 18">
            <a:extLst>
              <a:ext uri="{FF2B5EF4-FFF2-40B4-BE49-F238E27FC236}">
                <a16:creationId xmlns:a16="http://schemas.microsoft.com/office/drawing/2014/main" id="{C7C61891-EBA6-2E28-5620-6833724AAE75}"/>
              </a:ext>
            </a:extLst>
          </p:cNvPr>
          <p:cNvSpPr txBox="1">
            <a:spLocks/>
          </p:cNvSpPr>
          <p:nvPr/>
        </p:nvSpPr>
        <p:spPr>
          <a:xfrm>
            <a:off x="297004" y="3625938"/>
            <a:ext cx="4713547" cy="7731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820"/>
              </a:lnSpc>
            </a:pPr>
            <a:r>
              <a:rPr lang="de-DE" sz="2600" b="1" noProof="1">
                <a:solidFill>
                  <a:srgbClr val="003366"/>
                </a:solidFill>
                <a:latin typeface="Source Sans Pro" panose="020B0503030403020204" pitchFamily="34" charset="0"/>
              </a:rPr>
              <a:t>Hier steht der Titel der Veranstaltung wenn länger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EFEC4B77-59AE-DC6D-AE96-F1483F99B7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DE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50D2223-C92D-61AA-0D61-BA249CD5E633}"/>
              </a:ext>
            </a:extLst>
          </p:cNvPr>
          <p:cNvGrpSpPr/>
          <p:nvPr/>
        </p:nvGrpSpPr>
        <p:grpSpPr>
          <a:xfrm>
            <a:off x="2334908" y="5551584"/>
            <a:ext cx="2711584" cy="360000"/>
            <a:chOff x="2189908" y="4573703"/>
            <a:chExt cx="2592958" cy="360000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3DCC3F7C-D887-B19B-A203-4BA3C9F3C4F7}"/>
                </a:ext>
              </a:extLst>
            </p:cNvPr>
            <p:cNvSpPr/>
            <p:nvPr/>
          </p:nvSpPr>
          <p:spPr>
            <a:xfrm>
              <a:off x="2189908" y="4573703"/>
              <a:ext cx="2592958" cy="360000"/>
            </a:xfrm>
            <a:prstGeom prst="rect">
              <a:avLst/>
            </a:prstGeom>
            <a:solidFill>
              <a:srgbClr val="E40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rtlCol="0" anchor="t">
              <a:noAutofit/>
            </a:bodyPr>
            <a:lstStyle/>
            <a:p>
              <a:pPr algn="l"/>
              <a:endParaRPr lang="de-DE" sz="1600" dirty="0" err="1">
                <a:solidFill>
                  <a:schemeClr val="tx1"/>
                </a:solidFill>
              </a:endParaRPr>
            </a:p>
          </p:txBody>
        </p:sp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825CE813-CACE-E3A1-2EC1-AB0F00B9A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292778" y="4623151"/>
              <a:ext cx="216000" cy="244422"/>
            </a:xfrm>
            <a:prstGeom prst="rect">
              <a:avLst/>
            </a:prstGeom>
          </p:spPr>
        </p:pic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5EF6B812-0EA7-4F09-4A63-D7B1A416C1DD}"/>
              </a:ext>
            </a:extLst>
          </p:cNvPr>
          <p:cNvSpPr txBox="1"/>
          <p:nvPr/>
        </p:nvSpPr>
        <p:spPr>
          <a:xfrm>
            <a:off x="2762841" y="5600739"/>
            <a:ext cx="211917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de-DE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kostenfrei anmelden</a:t>
            </a: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9ECA5680-042A-0C1A-88D1-ECC8A0D7732B}"/>
              </a:ext>
            </a:extLst>
          </p:cNvPr>
          <p:cNvGrpSpPr/>
          <p:nvPr/>
        </p:nvGrpSpPr>
        <p:grpSpPr>
          <a:xfrm>
            <a:off x="2305735" y="4658351"/>
            <a:ext cx="696086" cy="696086"/>
            <a:chOff x="2255736" y="3549856"/>
            <a:chExt cx="900000" cy="900000"/>
          </a:xfrm>
        </p:grpSpPr>
        <p:pic>
          <p:nvPicPr>
            <p:cNvPr id="17" name="Grafik 16">
              <a:extLst>
                <a:ext uri="{FF2B5EF4-FFF2-40B4-BE49-F238E27FC236}">
                  <a16:creationId xmlns:a16="http://schemas.microsoft.com/office/drawing/2014/main" id="{0B3B0C85-74AC-342B-5FF9-0238F73237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5736" y="3549856"/>
              <a:ext cx="900000" cy="900000"/>
            </a:xfrm>
            <a:prstGeom prst="rect">
              <a:avLst/>
            </a:prstGeom>
          </p:spPr>
        </p:pic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72E88D45-EC99-2611-EF63-D1BB4DD6E2E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463279" y="3707970"/>
              <a:ext cx="491352" cy="531818"/>
            </a:xfrm>
            <a:prstGeom prst="rect">
              <a:avLst/>
            </a:prstGeom>
          </p:spPr>
        </p:pic>
      </p:grpSp>
      <p:sp>
        <p:nvSpPr>
          <p:cNvPr id="19" name="Textplatzhalter 53">
            <a:extLst>
              <a:ext uri="{FF2B5EF4-FFF2-40B4-BE49-F238E27FC236}">
                <a16:creationId xmlns:a16="http://schemas.microsoft.com/office/drawing/2014/main" id="{089E5572-CC9F-AB5F-771D-0FD870DF9180}"/>
              </a:ext>
            </a:extLst>
          </p:cNvPr>
          <p:cNvSpPr txBox="1">
            <a:spLocks/>
          </p:cNvSpPr>
          <p:nvPr/>
        </p:nvSpPr>
        <p:spPr>
          <a:xfrm>
            <a:off x="3113102" y="4663932"/>
            <a:ext cx="2031986" cy="69050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None/>
              <a:defRPr sz="2000" b="1" kern="1200">
                <a:solidFill>
                  <a:srgbClr val="003366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0" indent="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39750" indent="-180975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20000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8525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00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20"/>
              </a:lnSpc>
            </a:pPr>
            <a:r>
              <a:rPr lang="de-DE" sz="1800" dirty="0"/>
              <a:t>9. November 2023</a:t>
            </a:r>
            <a:br>
              <a:rPr lang="de-DE" sz="1800" dirty="0"/>
            </a:br>
            <a:r>
              <a:rPr lang="de-DE" sz="1800" b="0" dirty="0"/>
              <a:t>9:30 – 14:00 Uhr</a:t>
            </a:r>
            <a:br>
              <a:rPr lang="de-DE" sz="1800" b="0" dirty="0"/>
            </a:br>
            <a:r>
              <a:rPr lang="de-DE" sz="1800" b="0" dirty="0"/>
              <a:t>in München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8FA011-CC68-E83E-663E-C2F05DA614BD}"/>
              </a:ext>
            </a:extLst>
          </p:cNvPr>
          <p:cNvSpPr txBox="1"/>
          <p:nvPr/>
        </p:nvSpPr>
        <p:spPr>
          <a:xfrm rot="16200000">
            <a:off x="3428569" y="1455465"/>
            <a:ext cx="29742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100" b="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Foto © xxx</a:t>
            </a:r>
            <a:endParaRPr lang="de-DE" sz="11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81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008B246-6DF1-6941-F2BA-06D959C009E6}"/>
              </a:ext>
            </a:extLst>
          </p:cNvPr>
          <p:cNvGrpSpPr/>
          <p:nvPr/>
        </p:nvGrpSpPr>
        <p:grpSpPr>
          <a:xfrm>
            <a:off x="2334908" y="5551584"/>
            <a:ext cx="2711584" cy="360000"/>
            <a:chOff x="2189908" y="4573703"/>
            <a:chExt cx="2592958" cy="360000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B836B90B-689A-246A-8D9D-E0406DBF382C}"/>
                </a:ext>
              </a:extLst>
            </p:cNvPr>
            <p:cNvSpPr/>
            <p:nvPr/>
          </p:nvSpPr>
          <p:spPr>
            <a:xfrm>
              <a:off x="2189908" y="4573703"/>
              <a:ext cx="2592958" cy="360000"/>
            </a:xfrm>
            <a:prstGeom prst="rect">
              <a:avLst/>
            </a:prstGeom>
            <a:solidFill>
              <a:srgbClr val="E40D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rtlCol="0" anchor="t">
              <a:noAutofit/>
            </a:bodyPr>
            <a:lstStyle/>
            <a:p>
              <a:pPr algn="l"/>
              <a:endParaRPr lang="de-DE" sz="1600" dirty="0" err="1">
                <a:solidFill>
                  <a:schemeClr val="tx1"/>
                </a:solidFill>
              </a:endParaRPr>
            </a:p>
          </p:txBody>
        </p:sp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815ABE0F-7053-C178-52CE-95F83DA9A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292778" y="4623151"/>
              <a:ext cx="216000" cy="244422"/>
            </a:xfrm>
            <a:prstGeom prst="rect">
              <a:avLst/>
            </a:prstGeom>
          </p:spPr>
        </p:pic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355AAA37-DA8D-EF4A-1E2A-B84734798FE0}"/>
              </a:ext>
            </a:extLst>
          </p:cNvPr>
          <p:cNvSpPr txBox="1"/>
          <p:nvPr/>
        </p:nvSpPr>
        <p:spPr>
          <a:xfrm>
            <a:off x="2762841" y="5600739"/>
            <a:ext cx="211917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de-DE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kostenfrei anmelden</a:t>
            </a:r>
          </a:p>
        </p:txBody>
      </p:sp>
      <p:sp>
        <p:nvSpPr>
          <p:cNvPr id="6" name="Titelplatzhalter 18">
            <a:extLst>
              <a:ext uri="{FF2B5EF4-FFF2-40B4-BE49-F238E27FC236}">
                <a16:creationId xmlns:a16="http://schemas.microsoft.com/office/drawing/2014/main" id="{C7C61891-EBA6-2E28-5620-6833724AAE75}"/>
              </a:ext>
            </a:extLst>
          </p:cNvPr>
          <p:cNvSpPr txBox="1">
            <a:spLocks/>
          </p:cNvSpPr>
          <p:nvPr/>
        </p:nvSpPr>
        <p:spPr>
          <a:xfrm>
            <a:off x="297005" y="3721142"/>
            <a:ext cx="4713547" cy="7731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820"/>
              </a:lnSpc>
            </a:pPr>
            <a:r>
              <a:rPr lang="de-DE" sz="2600" b="1" noProof="1">
                <a:solidFill>
                  <a:srgbClr val="003366"/>
                </a:solidFill>
                <a:latin typeface="Source Sans Pro" panose="020B0503030403020204" pitchFamily="34" charset="0"/>
              </a:rPr>
              <a:t>Hier steht der Titel der Veranstaltung wenn länger</a:t>
            </a: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598172FA-D66A-DFCD-22A5-06E98E9F26F1}"/>
              </a:ext>
            </a:extLst>
          </p:cNvPr>
          <p:cNvGrpSpPr/>
          <p:nvPr/>
        </p:nvGrpSpPr>
        <p:grpSpPr>
          <a:xfrm>
            <a:off x="297005" y="4549953"/>
            <a:ext cx="547593" cy="547593"/>
            <a:chOff x="2255736" y="3549856"/>
            <a:chExt cx="900000" cy="900000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C8FFFCFF-86A1-1C90-37DE-0E3AB5914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5736" y="3549856"/>
              <a:ext cx="900000" cy="900000"/>
            </a:xfrm>
            <a:prstGeom prst="rect">
              <a:avLst/>
            </a:prstGeom>
          </p:spPr>
        </p:pic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3F87E51F-E847-E654-2243-B5EE81E7F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463279" y="3707970"/>
              <a:ext cx="491352" cy="531818"/>
            </a:xfrm>
            <a:prstGeom prst="rect">
              <a:avLst/>
            </a:prstGeom>
          </p:spPr>
        </p:pic>
      </p:grpSp>
      <p:sp>
        <p:nvSpPr>
          <p:cNvPr id="10" name="Textplatzhalter 53">
            <a:extLst>
              <a:ext uri="{FF2B5EF4-FFF2-40B4-BE49-F238E27FC236}">
                <a16:creationId xmlns:a16="http://schemas.microsoft.com/office/drawing/2014/main" id="{DF41B3A0-64DF-5D9F-8C54-A6BD4A156023}"/>
              </a:ext>
            </a:extLst>
          </p:cNvPr>
          <p:cNvSpPr txBox="1">
            <a:spLocks/>
          </p:cNvSpPr>
          <p:nvPr/>
        </p:nvSpPr>
        <p:spPr>
          <a:xfrm>
            <a:off x="970874" y="4605581"/>
            <a:ext cx="3925888" cy="40472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None/>
              <a:defRPr sz="2000" b="1" kern="1200">
                <a:solidFill>
                  <a:srgbClr val="003366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0" indent="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39750" indent="-180975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20000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8525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00" indent="-1800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20"/>
              </a:lnSpc>
            </a:pPr>
            <a:r>
              <a:rPr lang="de-DE" sz="1800" dirty="0"/>
              <a:t>9. November 2023</a:t>
            </a:r>
            <a:br>
              <a:rPr lang="de-DE" sz="1800" dirty="0"/>
            </a:br>
            <a:r>
              <a:rPr lang="de-DE" sz="1800" b="0" dirty="0"/>
              <a:t>9:30 – 14:00 Uhr in München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A66E1EEB-9CC7-03C4-5964-2AA6034DFD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AEDFA7D-4661-1581-CAF7-6E789C2D766E}"/>
              </a:ext>
            </a:extLst>
          </p:cNvPr>
          <p:cNvSpPr txBox="1"/>
          <p:nvPr/>
        </p:nvSpPr>
        <p:spPr>
          <a:xfrm rot="16200000">
            <a:off x="3428569" y="1455465"/>
            <a:ext cx="297423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100" b="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Foto © xxx</a:t>
            </a:r>
            <a:endParaRPr lang="de-DE" sz="11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5113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XZroOkhcWrdmzHqHrIkl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tqwZ8pPPkahoDuWymMXj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tqwZ8pPPkahoDuWymMXjg"/>
</p:tagLst>
</file>

<file path=ppt/theme/theme1.xml><?xml version="1.0" encoding="utf-8"?>
<a:theme xmlns:a="http://schemas.openxmlformats.org/drawingml/2006/main" name="IHK_Master_2020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lIns="108000" tIns="72000" rIns="108000" bIns="72000" rtlCol="0" anchor="t">
        <a:noAutofit/>
      </a:bodyPr>
      <a:lstStyle>
        <a:defPPr algn="l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rgbClr val="B3B2B2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z="1600" dirty="0" err="1" smtClean="0"/>
        </a:defPPr>
      </a:lstStyle>
    </a:txDef>
  </a:objectDefaults>
  <a:extraClrSchemeLst/>
  <a:custClrLst>
    <a:custClr name="Titan 100%">
      <a:srgbClr val="575756"/>
    </a:custClr>
    <a:custClr name="Titan 80%">
      <a:srgbClr val="797978"/>
    </a:custClr>
    <a:custClr name="Titan 70%">
      <a:srgbClr val="8A8A89"/>
    </a:custClr>
    <a:custClr name="Titan 60%">
      <a:srgbClr val="9A9A9A"/>
    </a:custClr>
    <a:custClr name="Titan 50%">
      <a:srgbClr val="ABABAA"/>
    </a:custClr>
    <a:custClr name="Titan 40%">
      <a:srgbClr val="BCBCBB"/>
    </a:custClr>
    <a:custClr name="Titan 30%">
      <a:srgbClr val="CCCCCC"/>
    </a:custClr>
    <a:custClr name="Titan 20%">
      <a:srgbClr val="DDDDDD"/>
    </a:custClr>
    <a:custClr name="Titan 10%">
      <a:srgbClr val="EEEEEE"/>
    </a:custClr>
    <a:custClr name="White">
      <a:srgbClr val="FFFFFF"/>
    </a:custClr>
    <a:custClr name="Sky 100%">
      <a:srgbClr val="009ED4"/>
    </a:custClr>
    <a:custClr name="Sky 80%">
      <a:srgbClr val="33B1DD"/>
    </a:custClr>
    <a:custClr name="Sky 70%">
      <a:srgbClr val="4DBBE1"/>
    </a:custClr>
    <a:custClr name="Sky 60%">
      <a:srgbClr val="66C5E5"/>
    </a:custClr>
    <a:custClr name="Sky 50%">
      <a:srgbClr val="7FCEE9"/>
    </a:custClr>
    <a:custClr name="Sky 40%">
      <a:srgbClr val="99D8EE"/>
    </a:custClr>
    <a:custClr name="Sky 30%">
      <a:srgbClr val="B2E2F2"/>
    </a:custClr>
    <a:custClr name="Sky 20%">
      <a:srgbClr val="CCECF6"/>
    </a:custClr>
    <a:custClr name="Sky 10%">
      <a:srgbClr val="E5F5FB"/>
    </a:custClr>
    <a:custClr name="White">
      <a:srgbClr val="FFFFFF"/>
    </a:custClr>
    <a:custClr name="Ocean">
      <a:srgbClr val="003366"/>
    </a:custClr>
    <a:custClr name="Lime">
      <a:srgbClr val="76B82A"/>
    </a:custClr>
    <a:custClr name="Hibiskus">
      <a:srgbClr val="E40D2E"/>
    </a:custClr>
    <a:custClr name="Mauve">
      <a:srgbClr val="9F5098"/>
    </a:custClr>
    <a:custClr name="Mandarin">
      <a:srgbClr val="F0821A"/>
    </a:custClr>
    <a:custClr name="Sun">
      <a:srgbClr val="FFCE00"/>
    </a:custClr>
    <a:custClr name="Stone">
      <a:srgbClr val="B1B3B4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IHK_PPT-Template" id="{787B45A7-4684-4B2A-BE69-B785DDA374B8}" vid="{613B815C-7FA6-4395-AC25-FA10C12BB2AF}"/>
    </a:ext>
  </a:extLst>
</a:theme>
</file>

<file path=ppt/theme/theme2.xml><?xml version="1.0" encoding="utf-8"?>
<a:theme xmlns:a="http://schemas.openxmlformats.org/drawingml/2006/main" name="Office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IHK_Farben">
      <a:dk1>
        <a:sysClr val="windowText" lastClr="000000"/>
      </a:dk1>
      <a:lt1>
        <a:sysClr val="window" lastClr="FFFFFF"/>
      </a:lt1>
      <a:dk2>
        <a:srgbClr val="58585A"/>
      </a:dk2>
      <a:lt2>
        <a:srgbClr val="EEEEEE"/>
      </a:lt2>
      <a:accent1>
        <a:srgbClr val="003366"/>
      </a:accent1>
      <a:accent2>
        <a:srgbClr val="009ED4"/>
      </a:accent2>
      <a:accent3>
        <a:srgbClr val="B1B3B4"/>
      </a:accent3>
      <a:accent4>
        <a:srgbClr val="FFCE00"/>
      </a:accent4>
      <a:accent5>
        <a:srgbClr val="7EC8EC"/>
      </a:accent5>
      <a:accent6>
        <a:srgbClr val="F0821A"/>
      </a:accent6>
      <a:hlink>
        <a:srgbClr val="003366"/>
      </a:hlink>
      <a:folHlink>
        <a:srgbClr val="009ED4"/>
      </a:folHlink>
    </a:clrScheme>
    <a:fontScheme name="IHK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7D5C4606E6754A85FF17C944E6CC99" ma:contentTypeVersion="17" ma:contentTypeDescription="Ein neues Dokument erstellen." ma:contentTypeScope="" ma:versionID="811042f0ab363d3520bdfbb34aadc5ff">
  <xsd:schema xmlns:xsd="http://www.w3.org/2001/XMLSchema" xmlns:xs="http://www.w3.org/2001/XMLSchema" xmlns:p="http://schemas.microsoft.com/office/2006/metadata/properties" xmlns:ns1="http://schemas.microsoft.com/sharepoint/v3" xmlns:ns2="a04dc6fb-b7f1-4703-aa16-3aaf5a84df0f" xmlns:ns3="7055c22d-a8fe-4eff-a0e9-a5abd381db3c" targetNamespace="http://schemas.microsoft.com/office/2006/metadata/properties" ma:root="true" ma:fieldsID="f9e8bb9a352052af0db8f24576456244" ns1:_="" ns2:_="" ns3:_="">
    <xsd:import namespace="http://schemas.microsoft.com/sharepoint/v3"/>
    <xsd:import namespace="a04dc6fb-b7f1-4703-aa16-3aaf5a84df0f"/>
    <xsd:import namespace="7055c22d-a8fe-4eff-a0e9-a5abd381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c6fb-b7f1-4703-aa16-3aaf5a84df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15451bee-5533-49a1-8dd5-f30616748e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5c22d-a8fe-4eff-a0e9-a5abd381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c1e279-5997-4643-bdcd-d4c146cb2c49}" ma:internalName="TaxCatchAll" ma:showField="CatchAllData" ma:web="7055c22d-a8fe-4eff-a0e9-a5abd381db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04dc6fb-b7f1-4703-aa16-3aaf5a84df0f">
      <Terms xmlns="http://schemas.microsoft.com/office/infopath/2007/PartnerControls"/>
    </lcf76f155ced4ddcb4097134ff3c332f>
    <TaxCatchAll xmlns="7055c22d-a8fe-4eff-a0e9-a5abd381db3c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C14FAC3-3CCD-46FD-9E3A-22D1E17437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CDD627-0AF9-455E-8F2F-23F2CE296B2F}"/>
</file>

<file path=customXml/itemProps3.xml><?xml version="1.0" encoding="utf-8"?>
<ds:datastoreItem xmlns:ds="http://schemas.openxmlformats.org/officeDocument/2006/customXml" ds:itemID="{32FDE106-28A8-4203-B56A-A4678B13014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04dc6fb-b7f1-4703-aa16-3aaf5a84df0f"/>
    <ds:schemaRef ds:uri="7055c22d-a8fe-4eff-a0e9-a5abd381db3c"/>
  </ds:schemaRefs>
</ds:datastoreItem>
</file>

<file path=docMetadata/LabelInfo.xml><?xml version="1.0" encoding="utf-8"?>
<clbl:labelList xmlns:clbl="http://schemas.microsoft.com/office/2020/mipLabelMetadata">
  <clbl:label id="{ae434e2b-6fb6-4857-b481-761902932f44}" enabled="0" method="" siteId="{ae434e2b-6fb6-4857-b481-761902932f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IHK_PPT-Template</Template>
  <TotalTime>0</TotalTime>
  <Words>73</Words>
  <Application>Microsoft Office PowerPoint</Application>
  <PresentationFormat>Benutzerdefiniert</PresentationFormat>
  <Paragraphs>12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Source Sans Pro</vt:lpstr>
      <vt:lpstr>Wingdings</vt:lpstr>
      <vt:lpstr>IHK_Master_2020</vt:lpstr>
      <vt:lpstr>think-cell Folie</vt:lpstr>
      <vt:lpstr>PowerPoint-Präsentation</vt:lpstr>
      <vt:lpstr>PowerPoint-Präsentation</vt:lpstr>
      <vt:lpstr>PowerPoint-Präsentation</vt:lpstr>
    </vt:vector>
  </TitlesOfParts>
  <Company>IHK München und Oberbayern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Kunzelmann</dc:creator>
  <cp:lastModifiedBy>Susanne Kunzelmann</cp:lastModifiedBy>
  <cp:revision>13</cp:revision>
  <cp:lastPrinted>2020-07-13T13:33:26Z</cp:lastPrinted>
  <dcterms:created xsi:type="dcterms:W3CDTF">2023-09-29T12:27:15Z</dcterms:created>
  <dcterms:modified xsi:type="dcterms:W3CDTF">2025-01-13T13:19:24Z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0x010100037D5C4606E6754A85FF17C944E6CC99</vt:lpwstr>
  </property>
  <property fmtid="{D5CDD505-2E9C-101B-9397-08002B2CF9AE}" pid="3" name="MediaServiceImageTags">
    <vt:lpwstr/>
  </property>
</Properties>
</file>