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8" r:id="rId6"/>
    <p:sldId id="257" r:id="rId7"/>
  </p:sldIdLst>
  <p:sldSz cx="3671888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7E8EF-5A1B-48DE-8268-BA5258CC38F4}" v="1" dt="2025-02-24T09:05:02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79" d="100"/>
          <a:sy n="179" d="100"/>
        </p:scale>
        <p:origin x="3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748242"/>
            <a:ext cx="3121105" cy="1591733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401359"/>
            <a:ext cx="2753916" cy="1103841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2733F7D2-14F9-49A2-473E-9B429B3855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9003" y="1859278"/>
            <a:ext cx="1335096" cy="134140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4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0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43417"/>
            <a:ext cx="791751" cy="387455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43417"/>
            <a:ext cx="2329354" cy="387455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9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5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139826"/>
            <a:ext cx="3167003" cy="1901825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059643"/>
            <a:ext cx="3167003" cy="1000125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9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43418"/>
            <a:ext cx="3167003" cy="8837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120775"/>
            <a:ext cx="1553380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670050"/>
            <a:ext cx="1553380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120775"/>
            <a:ext cx="1561031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670050"/>
            <a:ext cx="1561031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9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32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6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658285"/>
            <a:ext cx="1858893" cy="3249083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658285"/>
            <a:ext cx="1858893" cy="3249083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92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43418"/>
            <a:ext cx="3167003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217083"/>
            <a:ext cx="3167003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4237568"/>
            <a:ext cx="123926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13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51AE09-8D29-B4A9-4697-DAC9E6DD11FB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98DBF0-526D-E618-4039-A6EF1F4953B9}"/>
              </a:ext>
            </a:extLst>
          </p:cNvPr>
          <p:cNvSpPr txBox="1"/>
          <p:nvPr/>
        </p:nvSpPr>
        <p:spPr>
          <a:xfrm>
            <a:off x="1972056" y="2966240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Name Nachname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8F9429-B864-51F7-3E00-8C33A6F1403C}"/>
              </a:ext>
            </a:extLst>
          </p:cNvPr>
          <p:cNvSpPr txBox="1"/>
          <p:nvPr/>
        </p:nvSpPr>
        <p:spPr>
          <a:xfrm>
            <a:off x="114817" y="352697"/>
            <a:ext cx="278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noProof="1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Meet me at: </a:t>
            </a:r>
            <a:endParaRPr lang="de-DE" sz="2400" noProof="1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A144EA9-F4E8-413F-4AF1-9D87F45CE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8553BEB2-AAE5-6C25-28BE-B61F29011A5F}"/>
              </a:ext>
            </a:extLst>
          </p:cNvPr>
          <p:cNvSpPr txBox="1"/>
          <p:nvPr/>
        </p:nvSpPr>
        <p:spPr>
          <a:xfrm>
            <a:off x="114817" y="814362"/>
            <a:ext cx="3465156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60"/>
              </a:lnSpc>
            </a:pP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Veranstaltungs-name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4345333-FAAC-DF6D-5192-71B89EDF53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817" y="1827015"/>
            <a:ext cx="1857239" cy="186601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D98018A-4ED3-3780-B3B1-590059EC87AF}"/>
              </a:ext>
            </a:extLst>
          </p:cNvPr>
          <p:cNvSpPr txBox="1"/>
          <p:nvPr/>
        </p:nvSpPr>
        <p:spPr>
          <a:xfrm>
            <a:off x="2247410" y="4037092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XX. Monat 2025</a:t>
            </a:r>
            <a:b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XX:XX Uhr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D26621-78D5-05D6-02F0-307D8DAD1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410" y="4050129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7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51AE09-8D29-B4A9-4697-DAC9E6DD11FB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8F9429-B864-51F7-3E00-8C33A6F1403C}"/>
              </a:ext>
            </a:extLst>
          </p:cNvPr>
          <p:cNvSpPr txBox="1"/>
          <p:nvPr/>
        </p:nvSpPr>
        <p:spPr>
          <a:xfrm>
            <a:off x="114817" y="434507"/>
            <a:ext cx="278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noProof="1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Meet me at: </a:t>
            </a:r>
            <a:endParaRPr lang="de-DE" sz="2400" noProof="1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A144EA9-F4E8-413F-4AF1-9D87F45CE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4" name="Bildplatzhalter 7">
            <a:extLst>
              <a:ext uri="{FF2B5EF4-FFF2-40B4-BE49-F238E27FC236}">
                <a16:creationId xmlns:a16="http://schemas.microsoft.com/office/drawing/2014/main" id="{049C2321-5DC6-F21E-030B-98BCD4CBEC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817" y="1922566"/>
            <a:ext cx="1857239" cy="186601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553BEB2-AAE5-6C25-28BE-B61F29011A5F}"/>
              </a:ext>
            </a:extLst>
          </p:cNvPr>
          <p:cNvSpPr txBox="1"/>
          <p:nvPr/>
        </p:nvSpPr>
        <p:spPr>
          <a:xfrm>
            <a:off x="114817" y="881383"/>
            <a:ext cx="3465156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60"/>
              </a:lnSpc>
            </a:pP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Veranstaltungs-name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CF83BF-D33D-C3E5-FDA6-9D5156C98D01}"/>
              </a:ext>
            </a:extLst>
          </p:cNvPr>
          <p:cNvSpPr txBox="1"/>
          <p:nvPr/>
        </p:nvSpPr>
        <p:spPr>
          <a:xfrm>
            <a:off x="2247410" y="4037092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XX. Monat 2025</a:t>
            </a:r>
            <a:b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XX:XX Uhr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CAE5D7B-054D-397B-B0FB-8225501EB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410" y="4050129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2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51AE09-8D29-B4A9-4697-DAC9E6DD11FB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98DBF0-526D-E618-4039-A6EF1F4953B9}"/>
              </a:ext>
            </a:extLst>
          </p:cNvPr>
          <p:cNvSpPr txBox="1"/>
          <p:nvPr/>
        </p:nvSpPr>
        <p:spPr>
          <a:xfrm>
            <a:off x="1972056" y="2394839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Name Nachname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8F9429-B864-51F7-3E00-8C33A6F1403C}"/>
              </a:ext>
            </a:extLst>
          </p:cNvPr>
          <p:cNvSpPr txBox="1"/>
          <p:nvPr/>
        </p:nvSpPr>
        <p:spPr>
          <a:xfrm>
            <a:off x="636839" y="483438"/>
            <a:ext cx="278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noProof="1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Meet me at: </a:t>
            </a:r>
            <a:endParaRPr lang="de-DE" sz="3200" noProof="1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E65D6A24-0F64-5676-3471-DD7760AB3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7" y="626381"/>
            <a:ext cx="522022" cy="48335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2A144EA9-F4E8-413F-4AF1-9D87F45CE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4" name="Bildplatzhalter 7">
            <a:extLst>
              <a:ext uri="{FF2B5EF4-FFF2-40B4-BE49-F238E27FC236}">
                <a16:creationId xmlns:a16="http://schemas.microsoft.com/office/drawing/2014/main" id="{049C2321-5DC6-F21E-030B-98BCD4CBEC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817" y="1427597"/>
            <a:ext cx="1857239" cy="186601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553BEB2-AAE5-6C25-28BE-B61F29011A5F}"/>
              </a:ext>
            </a:extLst>
          </p:cNvPr>
          <p:cNvSpPr txBox="1"/>
          <p:nvPr/>
        </p:nvSpPr>
        <p:spPr>
          <a:xfrm>
            <a:off x="1972056" y="1701225"/>
            <a:ext cx="169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Veranstaltungs-name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635F68-E3B6-F3D0-AD95-DFFC70D914C3}"/>
              </a:ext>
            </a:extLst>
          </p:cNvPr>
          <p:cNvSpPr txBox="1"/>
          <p:nvPr/>
        </p:nvSpPr>
        <p:spPr>
          <a:xfrm>
            <a:off x="2247410" y="4037092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XX. Monat 2025</a:t>
            </a:r>
            <a:b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XX:XX Uhr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CE085A7-CE84-7B4C-B0C5-5B65B8AB4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5410" y="4050129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24622E-A167-40E2-8F88-11BA2FA162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97BDAA-6C8F-4E06-BF9F-F7DA66D63C76}">
  <ds:schemaRefs>
    <ds:schemaRef ds:uri="7055c22d-a8fe-4eff-a0e9-a5abd381db3c"/>
    <ds:schemaRef ds:uri="a04dc6fb-b7f1-4703-aa16-3aaf5a84df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5775872-1CAD-4A78-9990-8212B6F817E5}">
  <ds:schemaRefs>
    <ds:schemaRef ds:uri="7055c22d-a8fe-4eff-a0e9-a5abd381db3c"/>
    <ds:schemaRef ds:uri="a04dc6fb-b7f1-4703-aa16-3aaf5a84df0f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48</Words>
  <Application>Microsoft Macintosh PowerPoint</Application>
  <PresentationFormat>Benutzerdefiniert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Lisa-Marie Heilmann</dc:creator>
  <cp:lastModifiedBy>Melanie Baldin</cp:lastModifiedBy>
  <cp:revision>2</cp:revision>
  <dcterms:created xsi:type="dcterms:W3CDTF">2025-01-22T15:13:26Z</dcterms:created>
  <dcterms:modified xsi:type="dcterms:W3CDTF">2025-02-25T14:11:25Z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