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4"/>
  </p:sldMasterIdLst>
  <p:sldIdLst>
    <p:sldId id="256" r:id="rId5"/>
    <p:sldId id="258" r:id="rId6"/>
    <p:sldId id="257" r:id="rId7"/>
  </p:sldIdLst>
  <p:sldSz cx="3671888" cy="4572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ED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067E8EF-5A1B-48DE-8268-BA5258CC38F4}" v="1" dt="2025-02-24T09:05:02.90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74"/>
  </p:normalViewPr>
  <p:slideViewPr>
    <p:cSldViewPr snapToGrid="0">
      <p:cViewPr varScale="1">
        <p:scale>
          <a:sx n="179" d="100"/>
          <a:sy n="179" d="100"/>
        </p:scale>
        <p:origin x="3232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75392" y="748242"/>
            <a:ext cx="3121105" cy="1591733"/>
          </a:xfrm>
        </p:spPr>
        <p:txBody>
          <a:bodyPr anchor="b"/>
          <a:lstStyle>
            <a:lvl1pPr algn="ctr">
              <a:defRPr sz="2410"/>
            </a:lvl1pPr>
          </a:lstStyle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8986" y="2401359"/>
            <a:ext cx="2753916" cy="1103841"/>
          </a:xfrm>
        </p:spPr>
        <p:txBody>
          <a:bodyPr/>
          <a:lstStyle>
            <a:lvl1pPr marL="0" indent="0" algn="ctr">
              <a:buNone/>
              <a:defRPr sz="964"/>
            </a:lvl1pPr>
            <a:lvl2pPr marL="183612" indent="0" algn="ctr">
              <a:buNone/>
              <a:defRPr sz="803"/>
            </a:lvl2pPr>
            <a:lvl3pPr marL="367223" indent="0" algn="ctr">
              <a:buNone/>
              <a:defRPr sz="723"/>
            </a:lvl3pPr>
            <a:lvl4pPr marL="550835" indent="0" algn="ctr">
              <a:buNone/>
              <a:defRPr sz="643"/>
            </a:lvl4pPr>
            <a:lvl5pPr marL="734446" indent="0" algn="ctr">
              <a:buNone/>
              <a:defRPr sz="643"/>
            </a:lvl5pPr>
            <a:lvl6pPr marL="918058" indent="0" algn="ctr">
              <a:buNone/>
              <a:defRPr sz="643"/>
            </a:lvl6pPr>
            <a:lvl7pPr marL="1101669" indent="0" algn="ctr">
              <a:buNone/>
              <a:defRPr sz="643"/>
            </a:lvl7pPr>
            <a:lvl8pPr marL="1285281" indent="0" algn="ctr">
              <a:buNone/>
              <a:defRPr sz="643"/>
            </a:lvl8pPr>
            <a:lvl9pPr marL="1468892" indent="0" algn="ctr">
              <a:buNone/>
              <a:defRPr sz="643"/>
            </a:lvl9pPr>
          </a:lstStyle>
          <a:p>
            <a:r>
              <a:rPr lang="de-DE"/>
              <a:t>Master-Untertitelformat bearbeiten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CDAF3-7993-284C-851E-39C53C089B83}" type="datetimeFigureOut">
              <a:rPr lang="de-DE" smtClean="0"/>
              <a:t>25.02.25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4263A-6898-AB4E-A960-80F476A54881}" type="slidenum">
              <a:rPr lang="de-DE" smtClean="0"/>
              <a:t>‹Nr.›</a:t>
            </a:fld>
            <a:endParaRPr lang="de-DE"/>
          </a:p>
        </p:txBody>
      </p:sp>
      <p:sp>
        <p:nvSpPr>
          <p:cNvPr id="8" name="Bildplatzhalter 7">
            <a:extLst>
              <a:ext uri="{FF2B5EF4-FFF2-40B4-BE49-F238E27FC236}">
                <a16:creationId xmlns:a16="http://schemas.microsoft.com/office/drawing/2014/main" id="{2733F7D2-14F9-49A2-473E-9B429B38559B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99003" y="1859278"/>
            <a:ext cx="1335096" cy="1341404"/>
          </a:xfrm>
          <a:prstGeom prst="ellipse">
            <a:avLst/>
          </a:prstGeom>
        </p:spPr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54490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CDAF3-7993-284C-851E-39C53C089B83}" type="datetimeFigureOut">
              <a:rPr lang="de-DE" smtClean="0"/>
              <a:t>25.02.25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4263A-6898-AB4E-A960-80F476A5488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270418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627695" y="243417"/>
            <a:ext cx="791751" cy="3874559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2442" y="243417"/>
            <a:ext cx="2329354" cy="3874559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CDAF3-7993-284C-851E-39C53C089B83}" type="datetimeFigureOut">
              <a:rPr lang="de-DE" smtClean="0"/>
              <a:t>25.02.25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4263A-6898-AB4E-A960-80F476A5488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36982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CDAF3-7993-284C-851E-39C53C089B83}" type="datetimeFigureOut">
              <a:rPr lang="de-DE" smtClean="0"/>
              <a:t>25.02.25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4263A-6898-AB4E-A960-80F476A5488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465702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0530" y="1139826"/>
            <a:ext cx="3167003" cy="1901825"/>
          </a:xfrm>
        </p:spPr>
        <p:txBody>
          <a:bodyPr anchor="b"/>
          <a:lstStyle>
            <a:lvl1pPr>
              <a:defRPr sz="2410"/>
            </a:lvl1pPr>
          </a:lstStyle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0530" y="3059643"/>
            <a:ext cx="3167003" cy="1000125"/>
          </a:xfrm>
        </p:spPr>
        <p:txBody>
          <a:bodyPr/>
          <a:lstStyle>
            <a:lvl1pPr marL="0" indent="0">
              <a:buNone/>
              <a:defRPr sz="964">
                <a:solidFill>
                  <a:schemeClr val="tx1"/>
                </a:solidFill>
              </a:defRPr>
            </a:lvl1pPr>
            <a:lvl2pPr marL="183612" indent="0">
              <a:buNone/>
              <a:defRPr sz="803">
                <a:solidFill>
                  <a:schemeClr val="tx1">
                    <a:tint val="75000"/>
                  </a:schemeClr>
                </a:solidFill>
              </a:defRPr>
            </a:lvl2pPr>
            <a:lvl3pPr marL="367223" indent="0">
              <a:buNone/>
              <a:defRPr sz="723">
                <a:solidFill>
                  <a:schemeClr val="tx1">
                    <a:tint val="75000"/>
                  </a:schemeClr>
                </a:solidFill>
              </a:defRPr>
            </a:lvl3pPr>
            <a:lvl4pPr marL="550835" indent="0">
              <a:buNone/>
              <a:defRPr sz="643">
                <a:solidFill>
                  <a:schemeClr val="tx1">
                    <a:tint val="75000"/>
                  </a:schemeClr>
                </a:solidFill>
              </a:defRPr>
            </a:lvl4pPr>
            <a:lvl5pPr marL="734446" indent="0">
              <a:buNone/>
              <a:defRPr sz="643">
                <a:solidFill>
                  <a:schemeClr val="tx1">
                    <a:tint val="75000"/>
                  </a:schemeClr>
                </a:solidFill>
              </a:defRPr>
            </a:lvl5pPr>
            <a:lvl6pPr marL="918058" indent="0">
              <a:buNone/>
              <a:defRPr sz="643">
                <a:solidFill>
                  <a:schemeClr val="tx1">
                    <a:tint val="75000"/>
                  </a:schemeClr>
                </a:solidFill>
              </a:defRPr>
            </a:lvl6pPr>
            <a:lvl7pPr marL="1101669" indent="0">
              <a:buNone/>
              <a:defRPr sz="643">
                <a:solidFill>
                  <a:schemeClr val="tx1">
                    <a:tint val="75000"/>
                  </a:schemeClr>
                </a:solidFill>
              </a:defRPr>
            </a:lvl7pPr>
            <a:lvl8pPr marL="1285281" indent="0">
              <a:buNone/>
              <a:defRPr sz="643">
                <a:solidFill>
                  <a:schemeClr val="tx1">
                    <a:tint val="75000"/>
                  </a:schemeClr>
                </a:solidFill>
              </a:defRPr>
            </a:lvl8pPr>
            <a:lvl9pPr marL="1468892" indent="0">
              <a:buNone/>
              <a:defRPr sz="64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CDAF3-7993-284C-851E-39C53C089B83}" type="datetimeFigureOut">
              <a:rPr lang="de-DE" smtClean="0"/>
              <a:t>25.02.25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4263A-6898-AB4E-A960-80F476A5488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049619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2443" y="1217083"/>
            <a:ext cx="1560552" cy="2900892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858894" y="1217083"/>
            <a:ext cx="1560552" cy="2900892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CDAF3-7993-284C-851E-39C53C089B83}" type="datetimeFigureOut">
              <a:rPr lang="de-DE" smtClean="0"/>
              <a:t>25.02.25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4263A-6898-AB4E-A960-80F476A5488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346712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2921" y="243418"/>
            <a:ext cx="3167003" cy="883709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2921" y="1120775"/>
            <a:ext cx="1553380" cy="549275"/>
          </a:xfrm>
        </p:spPr>
        <p:txBody>
          <a:bodyPr anchor="b"/>
          <a:lstStyle>
            <a:lvl1pPr marL="0" indent="0">
              <a:buNone/>
              <a:defRPr sz="964" b="1"/>
            </a:lvl1pPr>
            <a:lvl2pPr marL="183612" indent="0">
              <a:buNone/>
              <a:defRPr sz="803" b="1"/>
            </a:lvl2pPr>
            <a:lvl3pPr marL="367223" indent="0">
              <a:buNone/>
              <a:defRPr sz="723" b="1"/>
            </a:lvl3pPr>
            <a:lvl4pPr marL="550835" indent="0">
              <a:buNone/>
              <a:defRPr sz="643" b="1"/>
            </a:lvl4pPr>
            <a:lvl5pPr marL="734446" indent="0">
              <a:buNone/>
              <a:defRPr sz="643" b="1"/>
            </a:lvl5pPr>
            <a:lvl6pPr marL="918058" indent="0">
              <a:buNone/>
              <a:defRPr sz="643" b="1"/>
            </a:lvl6pPr>
            <a:lvl7pPr marL="1101669" indent="0">
              <a:buNone/>
              <a:defRPr sz="643" b="1"/>
            </a:lvl7pPr>
            <a:lvl8pPr marL="1285281" indent="0">
              <a:buNone/>
              <a:defRPr sz="643" b="1"/>
            </a:lvl8pPr>
            <a:lvl9pPr marL="1468892" indent="0">
              <a:buNone/>
              <a:defRPr sz="643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2921" y="1670050"/>
            <a:ext cx="1553380" cy="2456392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858893" y="1120775"/>
            <a:ext cx="1561031" cy="549275"/>
          </a:xfrm>
        </p:spPr>
        <p:txBody>
          <a:bodyPr anchor="b"/>
          <a:lstStyle>
            <a:lvl1pPr marL="0" indent="0">
              <a:buNone/>
              <a:defRPr sz="964" b="1"/>
            </a:lvl1pPr>
            <a:lvl2pPr marL="183612" indent="0">
              <a:buNone/>
              <a:defRPr sz="803" b="1"/>
            </a:lvl2pPr>
            <a:lvl3pPr marL="367223" indent="0">
              <a:buNone/>
              <a:defRPr sz="723" b="1"/>
            </a:lvl3pPr>
            <a:lvl4pPr marL="550835" indent="0">
              <a:buNone/>
              <a:defRPr sz="643" b="1"/>
            </a:lvl4pPr>
            <a:lvl5pPr marL="734446" indent="0">
              <a:buNone/>
              <a:defRPr sz="643" b="1"/>
            </a:lvl5pPr>
            <a:lvl6pPr marL="918058" indent="0">
              <a:buNone/>
              <a:defRPr sz="643" b="1"/>
            </a:lvl6pPr>
            <a:lvl7pPr marL="1101669" indent="0">
              <a:buNone/>
              <a:defRPr sz="643" b="1"/>
            </a:lvl7pPr>
            <a:lvl8pPr marL="1285281" indent="0">
              <a:buNone/>
              <a:defRPr sz="643" b="1"/>
            </a:lvl8pPr>
            <a:lvl9pPr marL="1468892" indent="0">
              <a:buNone/>
              <a:defRPr sz="643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858893" y="1670050"/>
            <a:ext cx="1561031" cy="2456392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CDAF3-7993-284C-851E-39C53C089B83}" type="datetimeFigureOut">
              <a:rPr lang="de-DE" smtClean="0"/>
              <a:t>25.02.25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4263A-6898-AB4E-A960-80F476A5488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869783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CDAF3-7993-284C-851E-39C53C089B83}" type="datetimeFigureOut">
              <a:rPr lang="de-DE" smtClean="0"/>
              <a:t>25.02.25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4263A-6898-AB4E-A960-80F476A5488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433263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CDAF3-7993-284C-851E-39C53C089B83}" type="datetimeFigureOut">
              <a:rPr lang="de-DE" smtClean="0"/>
              <a:t>25.02.25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4263A-6898-AB4E-A960-80F476A5488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886358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2921" y="304800"/>
            <a:ext cx="1184279" cy="1066800"/>
          </a:xfrm>
        </p:spPr>
        <p:txBody>
          <a:bodyPr anchor="b"/>
          <a:lstStyle>
            <a:lvl1pPr>
              <a:defRPr sz="1285"/>
            </a:lvl1pPr>
          </a:lstStyle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61031" y="658285"/>
            <a:ext cx="1858893" cy="3249083"/>
          </a:xfrm>
        </p:spPr>
        <p:txBody>
          <a:bodyPr/>
          <a:lstStyle>
            <a:lvl1pPr>
              <a:defRPr sz="1285"/>
            </a:lvl1pPr>
            <a:lvl2pPr>
              <a:defRPr sz="1124"/>
            </a:lvl2pPr>
            <a:lvl3pPr>
              <a:defRPr sz="964"/>
            </a:lvl3pPr>
            <a:lvl4pPr>
              <a:defRPr sz="803"/>
            </a:lvl4pPr>
            <a:lvl5pPr>
              <a:defRPr sz="803"/>
            </a:lvl5pPr>
            <a:lvl6pPr>
              <a:defRPr sz="803"/>
            </a:lvl6pPr>
            <a:lvl7pPr>
              <a:defRPr sz="803"/>
            </a:lvl7pPr>
            <a:lvl8pPr>
              <a:defRPr sz="803"/>
            </a:lvl8pPr>
            <a:lvl9pPr>
              <a:defRPr sz="803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2921" y="1371600"/>
            <a:ext cx="1184279" cy="2541059"/>
          </a:xfrm>
        </p:spPr>
        <p:txBody>
          <a:bodyPr/>
          <a:lstStyle>
            <a:lvl1pPr marL="0" indent="0">
              <a:buNone/>
              <a:defRPr sz="643"/>
            </a:lvl1pPr>
            <a:lvl2pPr marL="183612" indent="0">
              <a:buNone/>
              <a:defRPr sz="562"/>
            </a:lvl2pPr>
            <a:lvl3pPr marL="367223" indent="0">
              <a:buNone/>
              <a:defRPr sz="482"/>
            </a:lvl3pPr>
            <a:lvl4pPr marL="550835" indent="0">
              <a:buNone/>
              <a:defRPr sz="402"/>
            </a:lvl4pPr>
            <a:lvl5pPr marL="734446" indent="0">
              <a:buNone/>
              <a:defRPr sz="402"/>
            </a:lvl5pPr>
            <a:lvl6pPr marL="918058" indent="0">
              <a:buNone/>
              <a:defRPr sz="402"/>
            </a:lvl6pPr>
            <a:lvl7pPr marL="1101669" indent="0">
              <a:buNone/>
              <a:defRPr sz="402"/>
            </a:lvl7pPr>
            <a:lvl8pPr marL="1285281" indent="0">
              <a:buNone/>
              <a:defRPr sz="402"/>
            </a:lvl8pPr>
            <a:lvl9pPr marL="1468892" indent="0">
              <a:buNone/>
              <a:defRPr sz="402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CDAF3-7993-284C-851E-39C53C089B83}" type="datetimeFigureOut">
              <a:rPr lang="de-DE" smtClean="0"/>
              <a:t>25.02.25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4263A-6898-AB4E-A960-80F476A5488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585546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2921" y="304800"/>
            <a:ext cx="1184279" cy="1066800"/>
          </a:xfrm>
        </p:spPr>
        <p:txBody>
          <a:bodyPr anchor="b"/>
          <a:lstStyle>
            <a:lvl1pPr>
              <a:defRPr sz="1285"/>
            </a:lvl1pPr>
          </a:lstStyle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61031" y="658285"/>
            <a:ext cx="1858893" cy="3249083"/>
          </a:xfrm>
        </p:spPr>
        <p:txBody>
          <a:bodyPr anchor="t"/>
          <a:lstStyle>
            <a:lvl1pPr marL="0" indent="0">
              <a:buNone/>
              <a:defRPr sz="1285"/>
            </a:lvl1pPr>
            <a:lvl2pPr marL="183612" indent="0">
              <a:buNone/>
              <a:defRPr sz="1124"/>
            </a:lvl2pPr>
            <a:lvl3pPr marL="367223" indent="0">
              <a:buNone/>
              <a:defRPr sz="964"/>
            </a:lvl3pPr>
            <a:lvl4pPr marL="550835" indent="0">
              <a:buNone/>
              <a:defRPr sz="803"/>
            </a:lvl4pPr>
            <a:lvl5pPr marL="734446" indent="0">
              <a:buNone/>
              <a:defRPr sz="803"/>
            </a:lvl5pPr>
            <a:lvl6pPr marL="918058" indent="0">
              <a:buNone/>
              <a:defRPr sz="803"/>
            </a:lvl6pPr>
            <a:lvl7pPr marL="1101669" indent="0">
              <a:buNone/>
              <a:defRPr sz="803"/>
            </a:lvl7pPr>
            <a:lvl8pPr marL="1285281" indent="0">
              <a:buNone/>
              <a:defRPr sz="803"/>
            </a:lvl8pPr>
            <a:lvl9pPr marL="1468892" indent="0">
              <a:buNone/>
              <a:defRPr sz="803"/>
            </a:lvl9pPr>
          </a:lstStyle>
          <a:p>
            <a:r>
              <a:rPr lang="de-DE"/>
              <a:t>Bild durch Klicken auf Symbol hinzufügen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2921" y="1371600"/>
            <a:ext cx="1184279" cy="2541059"/>
          </a:xfrm>
        </p:spPr>
        <p:txBody>
          <a:bodyPr/>
          <a:lstStyle>
            <a:lvl1pPr marL="0" indent="0">
              <a:buNone/>
              <a:defRPr sz="643"/>
            </a:lvl1pPr>
            <a:lvl2pPr marL="183612" indent="0">
              <a:buNone/>
              <a:defRPr sz="562"/>
            </a:lvl2pPr>
            <a:lvl3pPr marL="367223" indent="0">
              <a:buNone/>
              <a:defRPr sz="482"/>
            </a:lvl3pPr>
            <a:lvl4pPr marL="550835" indent="0">
              <a:buNone/>
              <a:defRPr sz="402"/>
            </a:lvl4pPr>
            <a:lvl5pPr marL="734446" indent="0">
              <a:buNone/>
              <a:defRPr sz="402"/>
            </a:lvl5pPr>
            <a:lvl6pPr marL="918058" indent="0">
              <a:buNone/>
              <a:defRPr sz="402"/>
            </a:lvl6pPr>
            <a:lvl7pPr marL="1101669" indent="0">
              <a:buNone/>
              <a:defRPr sz="402"/>
            </a:lvl7pPr>
            <a:lvl8pPr marL="1285281" indent="0">
              <a:buNone/>
              <a:defRPr sz="402"/>
            </a:lvl8pPr>
            <a:lvl9pPr marL="1468892" indent="0">
              <a:buNone/>
              <a:defRPr sz="402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CDAF3-7993-284C-851E-39C53C089B83}" type="datetimeFigureOut">
              <a:rPr lang="de-DE" smtClean="0"/>
              <a:t>25.02.25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4263A-6898-AB4E-A960-80F476A5488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509219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443" y="243418"/>
            <a:ext cx="3167003" cy="88370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2443" y="1217083"/>
            <a:ext cx="3167003" cy="29008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52442" y="4237568"/>
            <a:ext cx="826175" cy="2434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8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CCDAF3-7993-284C-851E-39C53C089B83}" type="datetimeFigureOut">
              <a:rPr lang="de-DE" smtClean="0"/>
              <a:t>25.02.25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216313" y="4237568"/>
            <a:ext cx="1239262" cy="2434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8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593271" y="4237568"/>
            <a:ext cx="826175" cy="2434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8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54263A-6898-AB4E-A960-80F476A5488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941333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367223" rtl="0" eaLnBrk="1" latinLnBrk="0" hangingPunct="1">
        <a:lnSpc>
          <a:spcPct val="90000"/>
        </a:lnSpc>
        <a:spcBef>
          <a:spcPct val="0"/>
        </a:spcBef>
        <a:buNone/>
        <a:defRPr sz="17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91806" indent="-91806" algn="l" defTabSz="367223" rtl="0" eaLnBrk="1" latinLnBrk="0" hangingPunct="1">
        <a:lnSpc>
          <a:spcPct val="90000"/>
        </a:lnSpc>
        <a:spcBef>
          <a:spcPts val="402"/>
        </a:spcBef>
        <a:buFont typeface="Arial" panose="020B0604020202020204" pitchFamily="34" charset="0"/>
        <a:buChar char="•"/>
        <a:defRPr sz="1124" kern="1200">
          <a:solidFill>
            <a:schemeClr val="tx1"/>
          </a:solidFill>
          <a:latin typeface="+mn-lt"/>
          <a:ea typeface="+mn-ea"/>
          <a:cs typeface="+mn-cs"/>
        </a:defRPr>
      </a:lvl1pPr>
      <a:lvl2pPr marL="275417" indent="-91806" algn="l" defTabSz="367223" rtl="0" eaLnBrk="1" latinLnBrk="0" hangingPunct="1">
        <a:lnSpc>
          <a:spcPct val="90000"/>
        </a:lnSpc>
        <a:spcBef>
          <a:spcPts val="201"/>
        </a:spcBef>
        <a:buFont typeface="Arial" panose="020B0604020202020204" pitchFamily="34" charset="0"/>
        <a:buChar char="•"/>
        <a:defRPr sz="964" kern="1200">
          <a:solidFill>
            <a:schemeClr val="tx1"/>
          </a:solidFill>
          <a:latin typeface="+mn-lt"/>
          <a:ea typeface="+mn-ea"/>
          <a:cs typeface="+mn-cs"/>
        </a:defRPr>
      </a:lvl2pPr>
      <a:lvl3pPr marL="459029" indent="-91806" algn="l" defTabSz="367223" rtl="0" eaLnBrk="1" latinLnBrk="0" hangingPunct="1">
        <a:lnSpc>
          <a:spcPct val="90000"/>
        </a:lnSpc>
        <a:spcBef>
          <a:spcPts val="201"/>
        </a:spcBef>
        <a:buFont typeface="Arial" panose="020B0604020202020204" pitchFamily="34" charset="0"/>
        <a:buChar char="•"/>
        <a:defRPr sz="803" kern="1200">
          <a:solidFill>
            <a:schemeClr val="tx1"/>
          </a:solidFill>
          <a:latin typeface="+mn-lt"/>
          <a:ea typeface="+mn-ea"/>
          <a:cs typeface="+mn-cs"/>
        </a:defRPr>
      </a:lvl3pPr>
      <a:lvl4pPr marL="642640" indent="-91806" algn="l" defTabSz="367223" rtl="0" eaLnBrk="1" latinLnBrk="0" hangingPunct="1">
        <a:lnSpc>
          <a:spcPct val="90000"/>
        </a:lnSpc>
        <a:spcBef>
          <a:spcPts val="201"/>
        </a:spcBef>
        <a:buFont typeface="Arial" panose="020B0604020202020204" pitchFamily="34" charset="0"/>
        <a:buChar char="•"/>
        <a:defRPr sz="723" kern="1200">
          <a:solidFill>
            <a:schemeClr val="tx1"/>
          </a:solidFill>
          <a:latin typeface="+mn-lt"/>
          <a:ea typeface="+mn-ea"/>
          <a:cs typeface="+mn-cs"/>
        </a:defRPr>
      </a:lvl4pPr>
      <a:lvl5pPr marL="826252" indent="-91806" algn="l" defTabSz="367223" rtl="0" eaLnBrk="1" latinLnBrk="0" hangingPunct="1">
        <a:lnSpc>
          <a:spcPct val="90000"/>
        </a:lnSpc>
        <a:spcBef>
          <a:spcPts val="201"/>
        </a:spcBef>
        <a:buFont typeface="Arial" panose="020B0604020202020204" pitchFamily="34" charset="0"/>
        <a:buChar char="•"/>
        <a:defRPr sz="723" kern="1200">
          <a:solidFill>
            <a:schemeClr val="tx1"/>
          </a:solidFill>
          <a:latin typeface="+mn-lt"/>
          <a:ea typeface="+mn-ea"/>
          <a:cs typeface="+mn-cs"/>
        </a:defRPr>
      </a:lvl5pPr>
      <a:lvl6pPr marL="1009863" indent="-91806" algn="l" defTabSz="367223" rtl="0" eaLnBrk="1" latinLnBrk="0" hangingPunct="1">
        <a:lnSpc>
          <a:spcPct val="90000"/>
        </a:lnSpc>
        <a:spcBef>
          <a:spcPts val="201"/>
        </a:spcBef>
        <a:buFont typeface="Arial" panose="020B0604020202020204" pitchFamily="34" charset="0"/>
        <a:buChar char="•"/>
        <a:defRPr sz="723" kern="1200">
          <a:solidFill>
            <a:schemeClr val="tx1"/>
          </a:solidFill>
          <a:latin typeface="+mn-lt"/>
          <a:ea typeface="+mn-ea"/>
          <a:cs typeface="+mn-cs"/>
        </a:defRPr>
      </a:lvl6pPr>
      <a:lvl7pPr marL="1193475" indent="-91806" algn="l" defTabSz="367223" rtl="0" eaLnBrk="1" latinLnBrk="0" hangingPunct="1">
        <a:lnSpc>
          <a:spcPct val="90000"/>
        </a:lnSpc>
        <a:spcBef>
          <a:spcPts val="201"/>
        </a:spcBef>
        <a:buFont typeface="Arial" panose="020B0604020202020204" pitchFamily="34" charset="0"/>
        <a:buChar char="•"/>
        <a:defRPr sz="723" kern="1200">
          <a:solidFill>
            <a:schemeClr val="tx1"/>
          </a:solidFill>
          <a:latin typeface="+mn-lt"/>
          <a:ea typeface="+mn-ea"/>
          <a:cs typeface="+mn-cs"/>
        </a:defRPr>
      </a:lvl7pPr>
      <a:lvl8pPr marL="1377086" indent="-91806" algn="l" defTabSz="367223" rtl="0" eaLnBrk="1" latinLnBrk="0" hangingPunct="1">
        <a:lnSpc>
          <a:spcPct val="90000"/>
        </a:lnSpc>
        <a:spcBef>
          <a:spcPts val="201"/>
        </a:spcBef>
        <a:buFont typeface="Arial" panose="020B0604020202020204" pitchFamily="34" charset="0"/>
        <a:buChar char="•"/>
        <a:defRPr sz="723" kern="1200">
          <a:solidFill>
            <a:schemeClr val="tx1"/>
          </a:solidFill>
          <a:latin typeface="+mn-lt"/>
          <a:ea typeface="+mn-ea"/>
          <a:cs typeface="+mn-cs"/>
        </a:defRPr>
      </a:lvl8pPr>
      <a:lvl9pPr marL="1560698" indent="-91806" algn="l" defTabSz="367223" rtl="0" eaLnBrk="1" latinLnBrk="0" hangingPunct="1">
        <a:lnSpc>
          <a:spcPct val="90000"/>
        </a:lnSpc>
        <a:spcBef>
          <a:spcPts val="201"/>
        </a:spcBef>
        <a:buFont typeface="Arial" panose="020B0604020202020204" pitchFamily="34" charset="0"/>
        <a:buChar char="•"/>
        <a:defRPr sz="72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67223" rtl="0" eaLnBrk="1" latinLnBrk="0" hangingPunct="1">
        <a:defRPr sz="723" kern="1200">
          <a:solidFill>
            <a:schemeClr val="tx1"/>
          </a:solidFill>
          <a:latin typeface="+mn-lt"/>
          <a:ea typeface="+mn-ea"/>
          <a:cs typeface="+mn-cs"/>
        </a:defRPr>
      </a:lvl1pPr>
      <a:lvl2pPr marL="183612" algn="l" defTabSz="367223" rtl="0" eaLnBrk="1" latinLnBrk="0" hangingPunct="1">
        <a:defRPr sz="723" kern="1200">
          <a:solidFill>
            <a:schemeClr val="tx1"/>
          </a:solidFill>
          <a:latin typeface="+mn-lt"/>
          <a:ea typeface="+mn-ea"/>
          <a:cs typeface="+mn-cs"/>
        </a:defRPr>
      </a:lvl2pPr>
      <a:lvl3pPr marL="367223" algn="l" defTabSz="367223" rtl="0" eaLnBrk="1" latinLnBrk="0" hangingPunct="1">
        <a:defRPr sz="723" kern="1200">
          <a:solidFill>
            <a:schemeClr val="tx1"/>
          </a:solidFill>
          <a:latin typeface="+mn-lt"/>
          <a:ea typeface="+mn-ea"/>
          <a:cs typeface="+mn-cs"/>
        </a:defRPr>
      </a:lvl3pPr>
      <a:lvl4pPr marL="550835" algn="l" defTabSz="367223" rtl="0" eaLnBrk="1" latinLnBrk="0" hangingPunct="1">
        <a:defRPr sz="723" kern="1200">
          <a:solidFill>
            <a:schemeClr val="tx1"/>
          </a:solidFill>
          <a:latin typeface="+mn-lt"/>
          <a:ea typeface="+mn-ea"/>
          <a:cs typeface="+mn-cs"/>
        </a:defRPr>
      </a:lvl4pPr>
      <a:lvl5pPr marL="734446" algn="l" defTabSz="367223" rtl="0" eaLnBrk="1" latinLnBrk="0" hangingPunct="1">
        <a:defRPr sz="723" kern="1200">
          <a:solidFill>
            <a:schemeClr val="tx1"/>
          </a:solidFill>
          <a:latin typeface="+mn-lt"/>
          <a:ea typeface="+mn-ea"/>
          <a:cs typeface="+mn-cs"/>
        </a:defRPr>
      </a:lvl5pPr>
      <a:lvl6pPr marL="918058" algn="l" defTabSz="367223" rtl="0" eaLnBrk="1" latinLnBrk="0" hangingPunct="1">
        <a:defRPr sz="723" kern="1200">
          <a:solidFill>
            <a:schemeClr val="tx1"/>
          </a:solidFill>
          <a:latin typeface="+mn-lt"/>
          <a:ea typeface="+mn-ea"/>
          <a:cs typeface="+mn-cs"/>
        </a:defRPr>
      </a:lvl6pPr>
      <a:lvl7pPr marL="1101669" algn="l" defTabSz="367223" rtl="0" eaLnBrk="1" latinLnBrk="0" hangingPunct="1">
        <a:defRPr sz="723" kern="1200">
          <a:solidFill>
            <a:schemeClr val="tx1"/>
          </a:solidFill>
          <a:latin typeface="+mn-lt"/>
          <a:ea typeface="+mn-ea"/>
          <a:cs typeface="+mn-cs"/>
        </a:defRPr>
      </a:lvl7pPr>
      <a:lvl8pPr marL="1285281" algn="l" defTabSz="367223" rtl="0" eaLnBrk="1" latinLnBrk="0" hangingPunct="1">
        <a:defRPr sz="723" kern="1200">
          <a:solidFill>
            <a:schemeClr val="tx1"/>
          </a:solidFill>
          <a:latin typeface="+mn-lt"/>
          <a:ea typeface="+mn-ea"/>
          <a:cs typeface="+mn-cs"/>
        </a:defRPr>
      </a:lvl8pPr>
      <a:lvl9pPr marL="1468892" algn="l" defTabSz="367223" rtl="0" eaLnBrk="1" latinLnBrk="0" hangingPunct="1">
        <a:defRPr sz="72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>
            <a:extLst>
              <a:ext uri="{FF2B5EF4-FFF2-40B4-BE49-F238E27FC236}">
                <a16:creationId xmlns:a16="http://schemas.microsoft.com/office/drawing/2014/main" id="{2851AE09-8D29-B4A9-4697-DAC9E6DD11FB}"/>
              </a:ext>
            </a:extLst>
          </p:cNvPr>
          <p:cNvSpPr/>
          <p:nvPr/>
        </p:nvSpPr>
        <p:spPr>
          <a:xfrm>
            <a:off x="0" y="0"/>
            <a:ext cx="3671887" cy="4572000"/>
          </a:xfrm>
          <a:prstGeom prst="rect">
            <a:avLst/>
          </a:prstGeom>
          <a:solidFill>
            <a:srgbClr val="009ED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rgbClr val="009ED4"/>
              </a:solidFill>
            </a:endParaRP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3F98DBF0-526D-E618-4039-A6EF1F4953B9}"/>
              </a:ext>
            </a:extLst>
          </p:cNvPr>
          <p:cNvSpPr txBox="1"/>
          <p:nvPr/>
        </p:nvSpPr>
        <p:spPr>
          <a:xfrm>
            <a:off x="1972056" y="2966240"/>
            <a:ext cx="164047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b="1" dirty="0">
                <a:solidFill>
                  <a:schemeClr val="bg1"/>
                </a:solidFill>
                <a:latin typeface="Arial" panose="020B0604020202020204" pitchFamily="34" charset="0"/>
                <a:ea typeface="Source Sans Pro" panose="020B0503030403020204" pitchFamily="34" charset="0"/>
                <a:cs typeface="Arial" panose="020B0604020202020204" pitchFamily="34" charset="0"/>
              </a:rPr>
              <a:t>Name Nachname</a:t>
            </a:r>
          </a:p>
          <a:p>
            <a:r>
              <a:rPr lang="de-DE" sz="1200" dirty="0">
                <a:solidFill>
                  <a:schemeClr val="bg1"/>
                </a:solidFill>
                <a:latin typeface="Arial" panose="020B0604020202020204" pitchFamily="34" charset="0"/>
                <a:ea typeface="Source Sans Pro" panose="020B0503030403020204" pitchFamily="34" charset="0"/>
                <a:cs typeface="Arial" panose="020B0604020202020204" pitchFamily="34" charset="0"/>
              </a:rPr>
              <a:t>Titel</a:t>
            </a:r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178F9429-B864-51F7-3E00-8C33A6F1403C}"/>
              </a:ext>
            </a:extLst>
          </p:cNvPr>
          <p:cNvSpPr txBox="1"/>
          <p:nvPr/>
        </p:nvSpPr>
        <p:spPr>
          <a:xfrm>
            <a:off x="114817" y="352697"/>
            <a:ext cx="27829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 noProof="1">
                <a:solidFill>
                  <a:schemeClr val="bg1"/>
                </a:solidFill>
                <a:latin typeface="Arial" panose="020B0604020202020204" pitchFamily="34" charset="0"/>
                <a:ea typeface="Source Sans Pro" panose="020B0503030403020204" pitchFamily="34" charset="0"/>
                <a:cs typeface="Arial" panose="020B0604020202020204" pitchFamily="34" charset="0"/>
              </a:rPr>
              <a:t>Meet me at: </a:t>
            </a:r>
            <a:endParaRPr lang="de-DE" sz="2400" noProof="1">
              <a:solidFill>
                <a:schemeClr val="bg1"/>
              </a:solidFill>
              <a:latin typeface="Arial" panose="020B0604020202020204" pitchFamily="34" charset="0"/>
              <a:ea typeface="Source Sans Pro" panose="020B0503030403020204" pitchFamily="34" charset="0"/>
              <a:cs typeface="Arial" panose="020B0604020202020204" pitchFamily="34" charset="0"/>
            </a:endParaRPr>
          </a:p>
        </p:txBody>
      </p:sp>
      <p:pic>
        <p:nvPicPr>
          <p:cNvPr id="15" name="Grafik 14">
            <a:extLst>
              <a:ext uri="{FF2B5EF4-FFF2-40B4-BE49-F238E27FC236}">
                <a16:creationId xmlns:a16="http://schemas.microsoft.com/office/drawing/2014/main" id="{2A144EA9-F4E8-413F-4AF1-9D87F45CE29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4817" y="4246614"/>
            <a:ext cx="491608" cy="245804"/>
          </a:xfrm>
          <a:prstGeom prst="rect">
            <a:avLst/>
          </a:prstGeom>
        </p:spPr>
      </p:pic>
      <p:sp>
        <p:nvSpPr>
          <p:cNvPr id="25" name="Textfeld 24">
            <a:extLst>
              <a:ext uri="{FF2B5EF4-FFF2-40B4-BE49-F238E27FC236}">
                <a16:creationId xmlns:a16="http://schemas.microsoft.com/office/drawing/2014/main" id="{8553BEB2-AAE5-6C25-28BE-B61F29011A5F}"/>
              </a:ext>
            </a:extLst>
          </p:cNvPr>
          <p:cNvSpPr txBox="1"/>
          <p:nvPr/>
        </p:nvSpPr>
        <p:spPr>
          <a:xfrm>
            <a:off x="114817" y="814362"/>
            <a:ext cx="3465156" cy="8361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860"/>
              </a:lnSpc>
            </a:pPr>
            <a:r>
              <a:rPr lang="de-DE" sz="2800" b="1" dirty="0">
                <a:solidFill>
                  <a:schemeClr val="bg1"/>
                </a:solidFill>
                <a:latin typeface="Arial" panose="020B0604020202020204" pitchFamily="34" charset="0"/>
                <a:ea typeface="Source Sans Pro" panose="020B0503030403020204" pitchFamily="34" charset="0"/>
                <a:cs typeface="Arial" panose="020B0604020202020204" pitchFamily="34" charset="0"/>
              </a:rPr>
              <a:t>Veranstaltungs-name</a:t>
            </a:r>
            <a:endParaRPr lang="de-DE" sz="2800" dirty="0">
              <a:solidFill>
                <a:schemeClr val="bg1"/>
              </a:solidFill>
              <a:latin typeface="Arial" panose="020B0604020202020204" pitchFamily="34" charset="0"/>
              <a:ea typeface="Source Sans Pro" panose="020B0503030403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Bildplatzhalter 7">
            <a:extLst>
              <a:ext uri="{FF2B5EF4-FFF2-40B4-BE49-F238E27FC236}">
                <a16:creationId xmlns:a16="http://schemas.microsoft.com/office/drawing/2014/main" id="{54345333-FAAC-DF6D-5192-71B89EDF53E3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14817" y="1827015"/>
            <a:ext cx="1857239" cy="1866014"/>
          </a:xfrm>
          <a:prstGeom prst="ellipse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1D98018A-4ED3-3780-B3B1-590059EC87AF}"/>
              </a:ext>
            </a:extLst>
          </p:cNvPr>
          <p:cNvSpPr txBox="1"/>
          <p:nvPr/>
        </p:nvSpPr>
        <p:spPr>
          <a:xfrm>
            <a:off x="2247410" y="4037092"/>
            <a:ext cx="164047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>
                <a:solidFill>
                  <a:schemeClr val="bg1"/>
                </a:solidFill>
                <a:latin typeface="Arial" panose="020B0604020202020204" pitchFamily="34" charset="0"/>
                <a:ea typeface="Source Sans Pro" panose="020B0503030403020204" pitchFamily="34" charset="0"/>
                <a:cs typeface="Arial" panose="020B0604020202020204" pitchFamily="34" charset="0"/>
              </a:rPr>
              <a:t>XX. Monat 2025</a:t>
            </a:r>
            <a:br>
              <a:rPr lang="de-DE" sz="1200" dirty="0">
                <a:solidFill>
                  <a:schemeClr val="bg1"/>
                </a:solidFill>
                <a:latin typeface="Arial" panose="020B0604020202020204" pitchFamily="34" charset="0"/>
                <a:ea typeface="Source Sans Pro" panose="020B0503030403020204" pitchFamily="34" charset="0"/>
                <a:cs typeface="Arial" panose="020B0604020202020204" pitchFamily="34" charset="0"/>
              </a:rPr>
            </a:br>
            <a:r>
              <a:rPr lang="de-DE" sz="1200" dirty="0">
                <a:solidFill>
                  <a:schemeClr val="bg1"/>
                </a:solidFill>
                <a:latin typeface="Arial" panose="020B0604020202020204" pitchFamily="34" charset="0"/>
                <a:ea typeface="Source Sans Pro" panose="020B0503030403020204" pitchFamily="34" charset="0"/>
                <a:cs typeface="Arial" panose="020B0604020202020204" pitchFamily="34" charset="0"/>
              </a:rPr>
              <a:t>XX:XX Uhr</a:t>
            </a:r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DBD26621-78D5-05D6-02F0-307D8DAD14C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15410" y="4050129"/>
            <a:ext cx="432000" cy="43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87736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>
            <a:extLst>
              <a:ext uri="{FF2B5EF4-FFF2-40B4-BE49-F238E27FC236}">
                <a16:creationId xmlns:a16="http://schemas.microsoft.com/office/drawing/2014/main" id="{2851AE09-8D29-B4A9-4697-DAC9E6DD11FB}"/>
              </a:ext>
            </a:extLst>
          </p:cNvPr>
          <p:cNvSpPr/>
          <p:nvPr/>
        </p:nvSpPr>
        <p:spPr>
          <a:xfrm>
            <a:off x="0" y="0"/>
            <a:ext cx="3671887" cy="4572000"/>
          </a:xfrm>
          <a:prstGeom prst="rect">
            <a:avLst/>
          </a:prstGeom>
          <a:solidFill>
            <a:srgbClr val="009ED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rgbClr val="009ED4"/>
              </a:solidFill>
            </a:endParaRPr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178F9429-B864-51F7-3E00-8C33A6F1403C}"/>
              </a:ext>
            </a:extLst>
          </p:cNvPr>
          <p:cNvSpPr txBox="1"/>
          <p:nvPr/>
        </p:nvSpPr>
        <p:spPr>
          <a:xfrm>
            <a:off x="114817" y="434507"/>
            <a:ext cx="27829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 noProof="1">
                <a:solidFill>
                  <a:schemeClr val="bg1"/>
                </a:solidFill>
                <a:latin typeface="Arial" panose="020B0604020202020204" pitchFamily="34" charset="0"/>
                <a:ea typeface="Source Sans Pro" panose="020B0503030403020204" pitchFamily="34" charset="0"/>
                <a:cs typeface="Arial" panose="020B0604020202020204" pitchFamily="34" charset="0"/>
              </a:rPr>
              <a:t>Meet me at: </a:t>
            </a:r>
            <a:endParaRPr lang="de-DE" sz="2400" noProof="1">
              <a:solidFill>
                <a:schemeClr val="bg1"/>
              </a:solidFill>
              <a:latin typeface="Arial" panose="020B0604020202020204" pitchFamily="34" charset="0"/>
              <a:ea typeface="Source Sans Pro" panose="020B0503030403020204" pitchFamily="34" charset="0"/>
              <a:cs typeface="Arial" panose="020B0604020202020204" pitchFamily="34" charset="0"/>
            </a:endParaRPr>
          </a:p>
        </p:txBody>
      </p:sp>
      <p:pic>
        <p:nvPicPr>
          <p:cNvPr id="15" name="Grafik 14">
            <a:extLst>
              <a:ext uri="{FF2B5EF4-FFF2-40B4-BE49-F238E27FC236}">
                <a16:creationId xmlns:a16="http://schemas.microsoft.com/office/drawing/2014/main" id="{2A144EA9-F4E8-413F-4AF1-9D87F45CE29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4817" y="4246614"/>
            <a:ext cx="491608" cy="245804"/>
          </a:xfrm>
          <a:prstGeom prst="rect">
            <a:avLst/>
          </a:prstGeom>
        </p:spPr>
      </p:pic>
      <p:sp>
        <p:nvSpPr>
          <p:cNvPr id="24" name="Bildplatzhalter 7">
            <a:extLst>
              <a:ext uri="{FF2B5EF4-FFF2-40B4-BE49-F238E27FC236}">
                <a16:creationId xmlns:a16="http://schemas.microsoft.com/office/drawing/2014/main" id="{049C2321-5DC6-F21E-030B-98BCD4CBEC60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14817" y="1922566"/>
            <a:ext cx="1857239" cy="1866014"/>
          </a:xfrm>
          <a:prstGeom prst="ellipse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25" name="Textfeld 24">
            <a:extLst>
              <a:ext uri="{FF2B5EF4-FFF2-40B4-BE49-F238E27FC236}">
                <a16:creationId xmlns:a16="http://schemas.microsoft.com/office/drawing/2014/main" id="{8553BEB2-AAE5-6C25-28BE-B61F29011A5F}"/>
              </a:ext>
            </a:extLst>
          </p:cNvPr>
          <p:cNvSpPr txBox="1"/>
          <p:nvPr/>
        </p:nvSpPr>
        <p:spPr>
          <a:xfrm>
            <a:off x="114817" y="881383"/>
            <a:ext cx="3465156" cy="8361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860"/>
              </a:lnSpc>
            </a:pPr>
            <a:r>
              <a:rPr lang="de-DE" sz="2800" b="1" dirty="0">
                <a:solidFill>
                  <a:schemeClr val="bg1"/>
                </a:solidFill>
                <a:latin typeface="Arial" panose="020B0604020202020204" pitchFamily="34" charset="0"/>
                <a:ea typeface="Source Sans Pro" panose="020B0503030403020204" pitchFamily="34" charset="0"/>
                <a:cs typeface="Arial" panose="020B0604020202020204" pitchFamily="34" charset="0"/>
              </a:rPr>
              <a:t>Veranstaltungs-name</a:t>
            </a:r>
            <a:endParaRPr lang="de-DE" sz="2800" dirty="0">
              <a:solidFill>
                <a:schemeClr val="bg1"/>
              </a:solidFill>
              <a:latin typeface="Arial" panose="020B0604020202020204" pitchFamily="34" charset="0"/>
              <a:ea typeface="Source Sans Pro" panose="020B0503030403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87CF83BF-D33D-C3E5-FDA6-9D5156C98D01}"/>
              </a:ext>
            </a:extLst>
          </p:cNvPr>
          <p:cNvSpPr txBox="1"/>
          <p:nvPr/>
        </p:nvSpPr>
        <p:spPr>
          <a:xfrm>
            <a:off x="2247410" y="4037092"/>
            <a:ext cx="164047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>
                <a:solidFill>
                  <a:schemeClr val="bg1"/>
                </a:solidFill>
                <a:latin typeface="Arial" panose="020B0604020202020204" pitchFamily="34" charset="0"/>
                <a:ea typeface="Source Sans Pro" panose="020B0503030403020204" pitchFamily="34" charset="0"/>
                <a:cs typeface="Arial" panose="020B0604020202020204" pitchFamily="34" charset="0"/>
              </a:rPr>
              <a:t>XX. Monat 2025</a:t>
            </a:r>
            <a:br>
              <a:rPr lang="de-DE" sz="1200" dirty="0">
                <a:solidFill>
                  <a:schemeClr val="bg1"/>
                </a:solidFill>
                <a:latin typeface="Arial" panose="020B0604020202020204" pitchFamily="34" charset="0"/>
                <a:ea typeface="Source Sans Pro" panose="020B0503030403020204" pitchFamily="34" charset="0"/>
                <a:cs typeface="Arial" panose="020B0604020202020204" pitchFamily="34" charset="0"/>
              </a:rPr>
            </a:br>
            <a:r>
              <a:rPr lang="de-DE" sz="1200" dirty="0">
                <a:solidFill>
                  <a:schemeClr val="bg1"/>
                </a:solidFill>
                <a:latin typeface="Arial" panose="020B0604020202020204" pitchFamily="34" charset="0"/>
                <a:ea typeface="Source Sans Pro" panose="020B0503030403020204" pitchFamily="34" charset="0"/>
                <a:cs typeface="Arial" panose="020B0604020202020204" pitchFamily="34" charset="0"/>
              </a:rPr>
              <a:t>XX:XX Uhr</a:t>
            </a:r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CCAE5D7B-054D-397B-B0FB-8225501EB3C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15410" y="4050129"/>
            <a:ext cx="432000" cy="43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83221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>
            <a:extLst>
              <a:ext uri="{FF2B5EF4-FFF2-40B4-BE49-F238E27FC236}">
                <a16:creationId xmlns:a16="http://schemas.microsoft.com/office/drawing/2014/main" id="{2851AE09-8D29-B4A9-4697-DAC9E6DD11FB}"/>
              </a:ext>
            </a:extLst>
          </p:cNvPr>
          <p:cNvSpPr/>
          <p:nvPr/>
        </p:nvSpPr>
        <p:spPr>
          <a:xfrm>
            <a:off x="0" y="0"/>
            <a:ext cx="3671887" cy="4572000"/>
          </a:xfrm>
          <a:prstGeom prst="rect">
            <a:avLst/>
          </a:prstGeom>
          <a:solidFill>
            <a:srgbClr val="009ED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rgbClr val="009ED4"/>
              </a:solidFill>
            </a:endParaRP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3F98DBF0-526D-E618-4039-A6EF1F4953B9}"/>
              </a:ext>
            </a:extLst>
          </p:cNvPr>
          <p:cNvSpPr txBox="1"/>
          <p:nvPr/>
        </p:nvSpPr>
        <p:spPr>
          <a:xfrm>
            <a:off x="1972056" y="2394839"/>
            <a:ext cx="164047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b="1" dirty="0">
                <a:solidFill>
                  <a:schemeClr val="bg1"/>
                </a:solidFill>
                <a:latin typeface="Arial" panose="020B0604020202020204" pitchFamily="34" charset="0"/>
                <a:ea typeface="Source Sans Pro" panose="020B0503030403020204" pitchFamily="34" charset="0"/>
                <a:cs typeface="Arial" panose="020B0604020202020204" pitchFamily="34" charset="0"/>
              </a:rPr>
              <a:t>Name Nachname</a:t>
            </a:r>
          </a:p>
          <a:p>
            <a:r>
              <a:rPr lang="de-DE" sz="1200" dirty="0">
                <a:solidFill>
                  <a:schemeClr val="bg1"/>
                </a:solidFill>
                <a:latin typeface="Arial" panose="020B0604020202020204" pitchFamily="34" charset="0"/>
                <a:ea typeface="Source Sans Pro" panose="020B0503030403020204" pitchFamily="34" charset="0"/>
                <a:cs typeface="Arial" panose="020B0604020202020204" pitchFamily="34" charset="0"/>
              </a:rPr>
              <a:t>Titel</a:t>
            </a:r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178F9429-B864-51F7-3E00-8C33A6F1403C}"/>
              </a:ext>
            </a:extLst>
          </p:cNvPr>
          <p:cNvSpPr txBox="1"/>
          <p:nvPr/>
        </p:nvSpPr>
        <p:spPr>
          <a:xfrm>
            <a:off x="636839" y="483438"/>
            <a:ext cx="278292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200" b="1" noProof="1">
                <a:solidFill>
                  <a:schemeClr val="bg1"/>
                </a:solidFill>
                <a:latin typeface="Arial" panose="020B0604020202020204" pitchFamily="34" charset="0"/>
                <a:ea typeface="Source Sans Pro" panose="020B0503030403020204" pitchFamily="34" charset="0"/>
                <a:cs typeface="Arial" panose="020B0604020202020204" pitchFamily="34" charset="0"/>
              </a:rPr>
              <a:t>Meet me at: </a:t>
            </a:r>
            <a:endParaRPr lang="de-DE" sz="3200" noProof="1">
              <a:solidFill>
                <a:schemeClr val="bg1"/>
              </a:solidFill>
              <a:latin typeface="Arial" panose="020B0604020202020204" pitchFamily="34" charset="0"/>
              <a:ea typeface="Source Sans Pro" panose="020B0503030403020204" pitchFamily="34" charset="0"/>
              <a:cs typeface="Arial" panose="020B0604020202020204" pitchFamily="34" charset="0"/>
            </a:endParaRPr>
          </a:p>
        </p:txBody>
      </p:sp>
      <p:pic>
        <p:nvPicPr>
          <p:cNvPr id="23" name="Grafik 22">
            <a:extLst>
              <a:ext uri="{FF2B5EF4-FFF2-40B4-BE49-F238E27FC236}">
                <a16:creationId xmlns:a16="http://schemas.microsoft.com/office/drawing/2014/main" id="{E65D6A24-0F64-5676-3471-DD7760AB36E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817" y="626381"/>
            <a:ext cx="522022" cy="483354"/>
          </a:xfrm>
          <a:prstGeom prst="rect">
            <a:avLst/>
          </a:prstGeom>
        </p:spPr>
      </p:pic>
      <p:pic>
        <p:nvPicPr>
          <p:cNvPr id="15" name="Grafik 14">
            <a:extLst>
              <a:ext uri="{FF2B5EF4-FFF2-40B4-BE49-F238E27FC236}">
                <a16:creationId xmlns:a16="http://schemas.microsoft.com/office/drawing/2014/main" id="{2A144EA9-F4E8-413F-4AF1-9D87F45CE29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14817" y="4246614"/>
            <a:ext cx="491608" cy="245804"/>
          </a:xfrm>
          <a:prstGeom prst="rect">
            <a:avLst/>
          </a:prstGeom>
        </p:spPr>
      </p:pic>
      <p:sp>
        <p:nvSpPr>
          <p:cNvPr id="24" name="Bildplatzhalter 7">
            <a:extLst>
              <a:ext uri="{FF2B5EF4-FFF2-40B4-BE49-F238E27FC236}">
                <a16:creationId xmlns:a16="http://schemas.microsoft.com/office/drawing/2014/main" id="{049C2321-5DC6-F21E-030B-98BCD4CBEC60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14817" y="1427597"/>
            <a:ext cx="1857239" cy="1866014"/>
          </a:xfrm>
          <a:prstGeom prst="ellipse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25" name="Textfeld 24">
            <a:extLst>
              <a:ext uri="{FF2B5EF4-FFF2-40B4-BE49-F238E27FC236}">
                <a16:creationId xmlns:a16="http://schemas.microsoft.com/office/drawing/2014/main" id="{8553BEB2-AAE5-6C25-28BE-B61F29011A5F}"/>
              </a:ext>
            </a:extLst>
          </p:cNvPr>
          <p:cNvSpPr txBox="1"/>
          <p:nvPr/>
        </p:nvSpPr>
        <p:spPr>
          <a:xfrm>
            <a:off x="1972056" y="1701225"/>
            <a:ext cx="169983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b="1" dirty="0">
                <a:solidFill>
                  <a:schemeClr val="bg1"/>
                </a:solidFill>
                <a:latin typeface="Arial" panose="020B0604020202020204" pitchFamily="34" charset="0"/>
                <a:ea typeface="Source Sans Pro" panose="020B0503030403020204" pitchFamily="34" charset="0"/>
                <a:cs typeface="Arial" panose="020B0604020202020204" pitchFamily="34" charset="0"/>
              </a:rPr>
              <a:t>Veranstaltungs-name</a:t>
            </a:r>
            <a:endParaRPr lang="de-DE" sz="1600" dirty="0">
              <a:solidFill>
                <a:schemeClr val="bg1"/>
              </a:solidFill>
              <a:latin typeface="Arial" panose="020B0604020202020204" pitchFamily="34" charset="0"/>
              <a:ea typeface="Source Sans Pro" panose="020B0503030403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D0635F68-E3B6-F3D0-AD95-DFFC70D914C3}"/>
              </a:ext>
            </a:extLst>
          </p:cNvPr>
          <p:cNvSpPr txBox="1"/>
          <p:nvPr/>
        </p:nvSpPr>
        <p:spPr>
          <a:xfrm>
            <a:off x="2247410" y="4037092"/>
            <a:ext cx="164047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>
                <a:solidFill>
                  <a:schemeClr val="bg1"/>
                </a:solidFill>
                <a:latin typeface="Arial" panose="020B0604020202020204" pitchFamily="34" charset="0"/>
                <a:ea typeface="Source Sans Pro" panose="020B0503030403020204" pitchFamily="34" charset="0"/>
                <a:cs typeface="Arial" panose="020B0604020202020204" pitchFamily="34" charset="0"/>
              </a:rPr>
              <a:t>XX. Monat 2025</a:t>
            </a:r>
            <a:br>
              <a:rPr lang="de-DE" sz="1200" dirty="0">
                <a:solidFill>
                  <a:schemeClr val="bg1"/>
                </a:solidFill>
                <a:latin typeface="Arial" panose="020B0604020202020204" pitchFamily="34" charset="0"/>
                <a:ea typeface="Source Sans Pro" panose="020B0503030403020204" pitchFamily="34" charset="0"/>
                <a:cs typeface="Arial" panose="020B0604020202020204" pitchFamily="34" charset="0"/>
              </a:rPr>
            </a:br>
            <a:r>
              <a:rPr lang="de-DE" sz="1200" dirty="0">
                <a:solidFill>
                  <a:schemeClr val="bg1"/>
                </a:solidFill>
                <a:latin typeface="Arial" panose="020B0604020202020204" pitchFamily="34" charset="0"/>
                <a:ea typeface="Source Sans Pro" panose="020B0503030403020204" pitchFamily="34" charset="0"/>
                <a:cs typeface="Arial" panose="020B0604020202020204" pitchFamily="34" charset="0"/>
              </a:rPr>
              <a:t>XX:XX Uhr</a:t>
            </a:r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CCE085A7-CE84-7B4C-B0C5-5B65B8AB472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815410" y="4050129"/>
            <a:ext cx="432000" cy="43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65226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037D5C4606E6754A85FF17C944E6CC99" ma:contentTypeVersion="17" ma:contentTypeDescription="Ein neues Dokument erstellen." ma:contentTypeScope="" ma:versionID="811042f0ab363d3520bdfbb34aadc5ff">
  <xsd:schema xmlns:xsd="http://www.w3.org/2001/XMLSchema" xmlns:xs="http://www.w3.org/2001/XMLSchema" xmlns:p="http://schemas.microsoft.com/office/2006/metadata/properties" xmlns:ns1="http://schemas.microsoft.com/sharepoint/v3" xmlns:ns2="a04dc6fb-b7f1-4703-aa16-3aaf5a84df0f" xmlns:ns3="7055c22d-a8fe-4eff-a0e9-a5abd381db3c" targetNamespace="http://schemas.microsoft.com/office/2006/metadata/properties" ma:root="true" ma:fieldsID="f9e8bb9a352052af0db8f24576456244" ns1:_="" ns2:_="" ns3:_="">
    <xsd:import namespace="http://schemas.microsoft.com/sharepoint/v3"/>
    <xsd:import namespace="a04dc6fb-b7f1-4703-aa16-3aaf5a84df0f"/>
    <xsd:import namespace="7055c22d-a8fe-4eff-a0e9-a5abd381db3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1:_ip_UnifiedCompliancePolicyProperties" minOccurs="0"/>
                <xsd:element ref="ns1:_ip_UnifiedCompliancePolicyUIAction" minOccurs="0"/>
                <xsd:element ref="ns2:MediaLengthInSeconds" minOccurs="0"/>
                <xsd:element ref="ns2:MediaServiceLocation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9" nillable="true" ma:displayName="Eigenschaften der einheitlichen Compliancerichtlinie" ma:hidden="true" ma:internalName="_ip_UnifiedCompliancePolicyProperties">
      <xsd:simpleType>
        <xsd:restriction base="dms:Note"/>
      </xsd:simpleType>
    </xsd:element>
    <xsd:element name="_ip_UnifiedCompliancePolicyUIAction" ma:index="20" nillable="true" ma:displayName="UI-Aktion der einheitlichen Compliancerichtlinie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04dc6fb-b7f1-4703-aa16-3aaf5a84df0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3" nillable="true" ma:taxonomy="true" ma:internalName="lcf76f155ced4ddcb4097134ff3c332f" ma:taxonomyFieldName="MediaServiceImageTags" ma:displayName="Bildmarkierungen" ma:readOnly="false" ma:fieldId="{5cf76f15-5ced-4ddc-b409-7134ff3c332f}" ma:taxonomyMulti="true" ma:sspId="15451bee-5533-49a1-8dd5-f30616748e5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2" nillable="true" ma:displayName="Location" ma:indexed="true" ma:internalName="MediaServiceLocation" ma:readOnly="true">
      <xsd:simpleType>
        <xsd:restriction base="dms:Text"/>
      </xsd:simpleType>
    </xsd:element>
    <xsd:element name="MediaServiceObjectDetectorVersions" ma:index="23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055c22d-a8fe-4eff-a0e9-a5abd381db3c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Freigegeben für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Freigegeben für -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4" nillable="true" ma:displayName="Taxonomy Catch All Column" ma:hidden="true" ma:list="{80c1e279-5997-4643-bdcd-d4c146cb2c49}" ma:internalName="TaxCatchAll" ma:showField="CatchAllData" ma:web="7055c22d-a8fe-4eff-a0e9-a5abd381db3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lcf76f155ced4ddcb4097134ff3c332f xmlns="a04dc6fb-b7f1-4703-aa16-3aaf5a84df0f">
      <Terms xmlns="http://schemas.microsoft.com/office/infopath/2007/PartnerControls"/>
    </lcf76f155ced4ddcb4097134ff3c332f>
    <TaxCatchAll xmlns="7055c22d-a8fe-4eff-a0e9-a5abd381db3c" xsi:nil="true"/>
    <_ip_UnifiedCompliancePolicyProperties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D324622E-A167-40E2-8F88-11BA2FA162F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B97BDAA-6C8F-4E06-BF9F-F7DA66D63C76}">
  <ds:schemaRefs>
    <ds:schemaRef ds:uri="7055c22d-a8fe-4eff-a0e9-a5abd381db3c"/>
    <ds:schemaRef ds:uri="a04dc6fb-b7f1-4703-aa16-3aaf5a84df0f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microsoft.com/sharepoint/v3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A5775872-1CAD-4A78-9990-8212B6F817E5}">
  <ds:schemaRefs>
    <ds:schemaRef ds:uri="7055c22d-a8fe-4eff-a0e9-a5abd381db3c"/>
    <ds:schemaRef ds:uri="a04dc6fb-b7f1-4703-aa16-3aaf5a84df0f"/>
    <ds:schemaRef ds:uri="http://schemas.openxmlformats.org/package/2006/metadata/core-properties"/>
    <ds:schemaRef ds:uri="http://schemas.microsoft.com/office/2006/metadata/properties"/>
    <ds:schemaRef ds:uri="http://purl.org/dc/elements/1.1/"/>
    <ds:schemaRef ds:uri="http://schemas.microsoft.com/office/2006/documentManagement/types"/>
    <ds:schemaRef ds:uri="http://www.w3.org/XML/1998/namespace"/>
    <ds:schemaRef ds:uri="http://schemas.microsoft.com/sharepoint/v3"/>
    <ds:schemaRef ds:uri="http://schemas.microsoft.com/office/infopath/2007/PartnerControls"/>
    <ds:schemaRef ds:uri="http://purl.org/dc/dcmitype/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0</TotalTime>
  <Words>48</Words>
  <Application>Microsoft Macintosh PowerPoint</Application>
  <PresentationFormat>Benutzerdefiniert</PresentationFormat>
  <Paragraphs>13</Paragraphs>
  <Slides>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Lisa-Marie Heilmann</dc:creator>
  <cp:lastModifiedBy>Melanie Baldin</cp:lastModifiedBy>
  <cp:revision>2</cp:revision>
  <dcterms:created xsi:type="dcterms:W3CDTF">2025-01-22T15:13:26Z</dcterms:created>
  <dcterms:modified xsi:type="dcterms:W3CDTF">2025-02-25T14:11:25Z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0x010100037D5C4606E6754A85FF17C944E6CC99</vt:lpwstr>
  </property>
  <property fmtid="{D5CDD505-2E9C-101B-9397-08002B2CF9AE}" pid="3" name="MediaServiceImageTags">
    <vt:lpwstr/>
  </property>
</Properties>
</file>