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60" r:id="rId5"/>
  </p:sldIdLst>
  <p:sldSz cx="3671888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B63877-57A2-4904-A358-0B22399E9011}" v="1" dt="2025-02-24T09:04:43.6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79" d="100"/>
          <a:sy n="179" d="100"/>
        </p:scale>
        <p:origin x="32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392" y="748242"/>
            <a:ext cx="3121105" cy="1591733"/>
          </a:xfrm>
        </p:spPr>
        <p:txBody>
          <a:bodyPr anchor="b"/>
          <a:lstStyle>
            <a:lvl1pPr algn="ctr">
              <a:defRPr sz="241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986" y="2401359"/>
            <a:ext cx="2753916" cy="1103841"/>
          </a:xfrm>
        </p:spPr>
        <p:txBody>
          <a:bodyPr/>
          <a:lstStyle>
            <a:lvl1pPr marL="0" indent="0" algn="ctr">
              <a:buNone/>
              <a:defRPr sz="964"/>
            </a:lvl1pPr>
            <a:lvl2pPr marL="183612" indent="0" algn="ctr">
              <a:buNone/>
              <a:defRPr sz="803"/>
            </a:lvl2pPr>
            <a:lvl3pPr marL="367223" indent="0" algn="ctr">
              <a:buNone/>
              <a:defRPr sz="723"/>
            </a:lvl3pPr>
            <a:lvl4pPr marL="550835" indent="0" algn="ctr">
              <a:buNone/>
              <a:defRPr sz="643"/>
            </a:lvl4pPr>
            <a:lvl5pPr marL="734446" indent="0" algn="ctr">
              <a:buNone/>
              <a:defRPr sz="643"/>
            </a:lvl5pPr>
            <a:lvl6pPr marL="918058" indent="0" algn="ctr">
              <a:buNone/>
              <a:defRPr sz="643"/>
            </a:lvl6pPr>
            <a:lvl7pPr marL="1101669" indent="0" algn="ctr">
              <a:buNone/>
              <a:defRPr sz="643"/>
            </a:lvl7pPr>
            <a:lvl8pPr marL="1285281" indent="0" algn="ctr">
              <a:buNone/>
              <a:defRPr sz="643"/>
            </a:lvl8pPr>
            <a:lvl9pPr marL="1468892" indent="0" algn="ctr">
              <a:buNone/>
              <a:defRPr sz="643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2733F7D2-14F9-49A2-473E-9B429B38559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99003" y="1859278"/>
            <a:ext cx="1335096" cy="1341404"/>
          </a:xfrm>
          <a:prstGeom prst="ellipse">
            <a:avLst/>
          </a:prstGeo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449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704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695" y="243417"/>
            <a:ext cx="791751" cy="387455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42" y="243417"/>
            <a:ext cx="2329354" cy="387455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69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57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30" y="1139826"/>
            <a:ext cx="3167003" cy="1901825"/>
          </a:xfrm>
        </p:spPr>
        <p:txBody>
          <a:bodyPr anchor="b"/>
          <a:lstStyle>
            <a:lvl1pPr>
              <a:defRPr sz="241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30" y="3059643"/>
            <a:ext cx="3167003" cy="1000125"/>
          </a:xfrm>
        </p:spPr>
        <p:txBody>
          <a:bodyPr/>
          <a:lstStyle>
            <a:lvl1pPr marL="0" indent="0">
              <a:buNone/>
              <a:defRPr sz="964">
                <a:solidFill>
                  <a:schemeClr val="tx1"/>
                </a:solidFill>
              </a:defRPr>
            </a:lvl1pPr>
            <a:lvl2pPr marL="183612" indent="0">
              <a:buNone/>
              <a:defRPr sz="803">
                <a:solidFill>
                  <a:schemeClr val="tx1">
                    <a:tint val="75000"/>
                  </a:schemeClr>
                </a:solidFill>
              </a:defRPr>
            </a:lvl2pPr>
            <a:lvl3pPr marL="367223" indent="0">
              <a:buNone/>
              <a:defRPr sz="723">
                <a:solidFill>
                  <a:schemeClr val="tx1">
                    <a:tint val="75000"/>
                  </a:schemeClr>
                </a:solidFill>
              </a:defRPr>
            </a:lvl3pPr>
            <a:lvl4pPr marL="550835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4pPr>
            <a:lvl5pPr marL="734446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5pPr>
            <a:lvl6pPr marL="918058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6pPr>
            <a:lvl7pPr marL="1101669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7pPr>
            <a:lvl8pPr marL="1285281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8pPr>
            <a:lvl9pPr marL="1468892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496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43" y="1217083"/>
            <a:ext cx="1560552" cy="290089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894" y="1217083"/>
            <a:ext cx="1560552" cy="290089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467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243418"/>
            <a:ext cx="3167003" cy="88370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21" y="1120775"/>
            <a:ext cx="1553380" cy="549275"/>
          </a:xfrm>
        </p:spPr>
        <p:txBody>
          <a:bodyPr anchor="b"/>
          <a:lstStyle>
            <a:lvl1pPr marL="0" indent="0">
              <a:buNone/>
              <a:defRPr sz="964" b="1"/>
            </a:lvl1pPr>
            <a:lvl2pPr marL="183612" indent="0">
              <a:buNone/>
              <a:defRPr sz="803" b="1"/>
            </a:lvl2pPr>
            <a:lvl3pPr marL="367223" indent="0">
              <a:buNone/>
              <a:defRPr sz="723" b="1"/>
            </a:lvl3pPr>
            <a:lvl4pPr marL="550835" indent="0">
              <a:buNone/>
              <a:defRPr sz="643" b="1"/>
            </a:lvl4pPr>
            <a:lvl5pPr marL="734446" indent="0">
              <a:buNone/>
              <a:defRPr sz="643" b="1"/>
            </a:lvl5pPr>
            <a:lvl6pPr marL="918058" indent="0">
              <a:buNone/>
              <a:defRPr sz="643" b="1"/>
            </a:lvl6pPr>
            <a:lvl7pPr marL="1101669" indent="0">
              <a:buNone/>
              <a:defRPr sz="643" b="1"/>
            </a:lvl7pPr>
            <a:lvl8pPr marL="1285281" indent="0">
              <a:buNone/>
              <a:defRPr sz="643" b="1"/>
            </a:lvl8pPr>
            <a:lvl9pPr marL="1468892" indent="0">
              <a:buNone/>
              <a:defRPr sz="64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21" y="1670050"/>
            <a:ext cx="1553380" cy="245639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893" y="1120775"/>
            <a:ext cx="1561031" cy="549275"/>
          </a:xfrm>
        </p:spPr>
        <p:txBody>
          <a:bodyPr anchor="b"/>
          <a:lstStyle>
            <a:lvl1pPr marL="0" indent="0">
              <a:buNone/>
              <a:defRPr sz="964" b="1"/>
            </a:lvl1pPr>
            <a:lvl2pPr marL="183612" indent="0">
              <a:buNone/>
              <a:defRPr sz="803" b="1"/>
            </a:lvl2pPr>
            <a:lvl3pPr marL="367223" indent="0">
              <a:buNone/>
              <a:defRPr sz="723" b="1"/>
            </a:lvl3pPr>
            <a:lvl4pPr marL="550835" indent="0">
              <a:buNone/>
              <a:defRPr sz="643" b="1"/>
            </a:lvl4pPr>
            <a:lvl5pPr marL="734446" indent="0">
              <a:buNone/>
              <a:defRPr sz="643" b="1"/>
            </a:lvl5pPr>
            <a:lvl6pPr marL="918058" indent="0">
              <a:buNone/>
              <a:defRPr sz="643" b="1"/>
            </a:lvl6pPr>
            <a:lvl7pPr marL="1101669" indent="0">
              <a:buNone/>
              <a:defRPr sz="643" b="1"/>
            </a:lvl7pPr>
            <a:lvl8pPr marL="1285281" indent="0">
              <a:buNone/>
              <a:defRPr sz="643" b="1"/>
            </a:lvl8pPr>
            <a:lvl9pPr marL="1468892" indent="0">
              <a:buNone/>
              <a:defRPr sz="64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893" y="1670050"/>
            <a:ext cx="1561031" cy="245639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697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32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63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304800"/>
            <a:ext cx="1184279" cy="1066800"/>
          </a:xfrm>
        </p:spPr>
        <p:txBody>
          <a:bodyPr anchor="b"/>
          <a:lstStyle>
            <a:lvl1pPr>
              <a:defRPr sz="1285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31" y="658285"/>
            <a:ext cx="1858893" cy="3249083"/>
          </a:xfrm>
        </p:spPr>
        <p:txBody>
          <a:bodyPr/>
          <a:lstStyle>
            <a:lvl1pPr>
              <a:defRPr sz="1285"/>
            </a:lvl1pPr>
            <a:lvl2pPr>
              <a:defRPr sz="1124"/>
            </a:lvl2pPr>
            <a:lvl3pPr>
              <a:defRPr sz="964"/>
            </a:lvl3pPr>
            <a:lvl4pPr>
              <a:defRPr sz="803"/>
            </a:lvl4pPr>
            <a:lvl5pPr>
              <a:defRPr sz="803"/>
            </a:lvl5pPr>
            <a:lvl6pPr>
              <a:defRPr sz="803"/>
            </a:lvl6pPr>
            <a:lvl7pPr>
              <a:defRPr sz="803"/>
            </a:lvl7pPr>
            <a:lvl8pPr>
              <a:defRPr sz="803"/>
            </a:lvl8pPr>
            <a:lvl9pPr>
              <a:defRPr sz="80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21" y="1371600"/>
            <a:ext cx="1184279" cy="2541059"/>
          </a:xfrm>
        </p:spPr>
        <p:txBody>
          <a:bodyPr/>
          <a:lstStyle>
            <a:lvl1pPr marL="0" indent="0">
              <a:buNone/>
              <a:defRPr sz="643"/>
            </a:lvl1pPr>
            <a:lvl2pPr marL="183612" indent="0">
              <a:buNone/>
              <a:defRPr sz="562"/>
            </a:lvl2pPr>
            <a:lvl3pPr marL="367223" indent="0">
              <a:buNone/>
              <a:defRPr sz="482"/>
            </a:lvl3pPr>
            <a:lvl4pPr marL="550835" indent="0">
              <a:buNone/>
              <a:defRPr sz="402"/>
            </a:lvl4pPr>
            <a:lvl5pPr marL="734446" indent="0">
              <a:buNone/>
              <a:defRPr sz="402"/>
            </a:lvl5pPr>
            <a:lvl6pPr marL="918058" indent="0">
              <a:buNone/>
              <a:defRPr sz="402"/>
            </a:lvl6pPr>
            <a:lvl7pPr marL="1101669" indent="0">
              <a:buNone/>
              <a:defRPr sz="402"/>
            </a:lvl7pPr>
            <a:lvl8pPr marL="1285281" indent="0">
              <a:buNone/>
              <a:defRPr sz="402"/>
            </a:lvl8pPr>
            <a:lvl9pPr marL="1468892" indent="0">
              <a:buNone/>
              <a:defRPr sz="4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554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304800"/>
            <a:ext cx="1184279" cy="1066800"/>
          </a:xfrm>
        </p:spPr>
        <p:txBody>
          <a:bodyPr anchor="b"/>
          <a:lstStyle>
            <a:lvl1pPr>
              <a:defRPr sz="1285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31" y="658285"/>
            <a:ext cx="1858893" cy="3249083"/>
          </a:xfrm>
        </p:spPr>
        <p:txBody>
          <a:bodyPr anchor="t"/>
          <a:lstStyle>
            <a:lvl1pPr marL="0" indent="0">
              <a:buNone/>
              <a:defRPr sz="1285"/>
            </a:lvl1pPr>
            <a:lvl2pPr marL="183612" indent="0">
              <a:buNone/>
              <a:defRPr sz="1124"/>
            </a:lvl2pPr>
            <a:lvl3pPr marL="367223" indent="0">
              <a:buNone/>
              <a:defRPr sz="964"/>
            </a:lvl3pPr>
            <a:lvl4pPr marL="550835" indent="0">
              <a:buNone/>
              <a:defRPr sz="803"/>
            </a:lvl4pPr>
            <a:lvl5pPr marL="734446" indent="0">
              <a:buNone/>
              <a:defRPr sz="803"/>
            </a:lvl5pPr>
            <a:lvl6pPr marL="918058" indent="0">
              <a:buNone/>
              <a:defRPr sz="803"/>
            </a:lvl6pPr>
            <a:lvl7pPr marL="1101669" indent="0">
              <a:buNone/>
              <a:defRPr sz="803"/>
            </a:lvl7pPr>
            <a:lvl8pPr marL="1285281" indent="0">
              <a:buNone/>
              <a:defRPr sz="803"/>
            </a:lvl8pPr>
            <a:lvl9pPr marL="1468892" indent="0">
              <a:buNone/>
              <a:defRPr sz="803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21" y="1371600"/>
            <a:ext cx="1184279" cy="2541059"/>
          </a:xfrm>
        </p:spPr>
        <p:txBody>
          <a:bodyPr/>
          <a:lstStyle>
            <a:lvl1pPr marL="0" indent="0">
              <a:buNone/>
              <a:defRPr sz="643"/>
            </a:lvl1pPr>
            <a:lvl2pPr marL="183612" indent="0">
              <a:buNone/>
              <a:defRPr sz="562"/>
            </a:lvl2pPr>
            <a:lvl3pPr marL="367223" indent="0">
              <a:buNone/>
              <a:defRPr sz="482"/>
            </a:lvl3pPr>
            <a:lvl4pPr marL="550835" indent="0">
              <a:buNone/>
              <a:defRPr sz="402"/>
            </a:lvl4pPr>
            <a:lvl5pPr marL="734446" indent="0">
              <a:buNone/>
              <a:defRPr sz="402"/>
            </a:lvl5pPr>
            <a:lvl6pPr marL="918058" indent="0">
              <a:buNone/>
              <a:defRPr sz="402"/>
            </a:lvl6pPr>
            <a:lvl7pPr marL="1101669" indent="0">
              <a:buNone/>
              <a:defRPr sz="402"/>
            </a:lvl7pPr>
            <a:lvl8pPr marL="1285281" indent="0">
              <a:buNone/>
              <a:defRPr sz="402"/>
            </a:lvl8pPr>
            <a:lvl9pPr marL="1468892" indent="0">
              <a:buNone/>
              <a:defRPr sz="4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092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43" y="243418"/>
            <a:ext cx="3167003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43" y="1217083"/>
            <a:ext cx="3167003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42" y="4237568"/>
            <a:ext cx="826175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13" y="4237568"/>
            <a:ext cx="1239262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271" y="4237568"/>
            <a:ext cx="826175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13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7223" rtl="0" eaLnBrk="1" latinLnBrk="0" hangingPunct="1">
        <a:lnSpc>
          <a:spcPct val="90000"/>
        </a:lnSpc>
        <a:spcBef>
          <a:spcPct val="0"/>
        </a:spcBef>
        <a:buNone/>
        <a:defRPr sz="1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6" indent="-91806" algn="l" defTabSz="367223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124" kern="1200">
          <a:solidFill>
            <a:schemeClr val="tx1"/>
          </a:solidFill>
          <a:latin typeface="+mn-lt"/>
          <a:ea typeface="+mn-ea"/>
          <a:cs typeface="+mn-cs"/>
        </a:defRPr>
      </a:lvl1pPr>
      <a:lvl2pPr marL="275417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59029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803" kern="1200">
          <a:solidFill>
            <a:schemeClr val="tx1"/>
          </a:solidFill>
          <a:latin typeface="+mn-lt"/>
          <a:ea typeface="+mn-ea"/>
          <a:cs typeface="+mn-cs"/>
        </a:defRPr>
      </a:lvl3pPr>
      <a:lvl4pPr marL="642640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4pPr>
      <a:lvl5pPr marL="826252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5pPr>
      <a:lvl6pPr marL="1009863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6pPr>
      <a:lvl7pPr marL="1193475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7pPr>
      <a:lvl8pPr marL="1377086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8pPr>
      <a:lvl9pPr marL="1560698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1pPr>
      <a:lvl2pPr marL="183612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2pPr>
      <a:lvl3pPr marL="367223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3pPr>
      <a:lvl4pPr marL="550835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4pPr>
      <a:lvl5pPr marL="734446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5pPr>
      <a:lvl6pPr marL="918058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6pPr>
      <a:lvl7pPr marL="1101669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7pPr>
      <a:lvl8pPr marL="1285281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8pPr>
      <a:lvl9pPr marL="1468892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977BF4-11CF-5FED-9467-E103F35C26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792FAF74-F7F5-4A8B-1DF2-156C32DCF504}"/>
              </a:ext>
            </a:extLst>
          </p:cNvPr>
          <p:cNvSpPr/>
          <p:nvPr/>
        </p:nvSpPr>
        <p:spPr>
          <a:xfrm>
            <a:off x="0" y="0"/>
            <a:ext cx="3671887" cy="4572000"/>
          </a:xfrm>
          <a:prstGeom prst="rect">
            <a:avLst/>
          </a:prstGeom>
          <a:solidFill>
            <a:srgbClr val="009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9ED4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F971380-5BD5-4719-CA4B-D17A42131B4F}"/>
              </a:ext>
            </a:extLst>
          </p:cNvPr>
          <p:cNvSpPr txBox="1"/>
          <p:nvPr/>
        </p:nvSpPr>
        <p:spPr>
          <a:xfrm>
            <a:off x="1568889" y="2721886"/>
            <a:ext cx="1640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Name Nachname</a:t>
            </a:r>
          </a:p>
          <a:p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21B30B4-61A4-B52B-5632-15605A227FE8}"/>
              </a:ext>
            </a:extLst>
          </p:cNvPr>
          <p:cNvSpPr txBox="1"/>
          <p:nvPr/>
        </p:nvSpPr>
        <p:spPr>
          <a:xfrm>
            <a:off x="636839" y="331038"/>
            <a:ext cx="292023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de-DE" sz="17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/>
                <a:cs typeface="Arial" panose="020B0604020202020204" pitchFamily="34" charset="0"/>
              </a:rPr>
              <a:t>Zitat mit ca. 150 Zeichen. Textgröße ist variabel, muss aber lesbar bleiben. Zitat mit ca. 150 Zeichen. Textgröße ist variabel, muss aber lesbar bleiben.</a:t>
            </a:r>
            <a:endParaRPr lang="de-DE" sz="1700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Aptos"/>
              <a:cs typeface="Arial" panose="020B0604020202020204" pitchFamily="34" charset="0"/>
            </a:endParaRP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FFF37130-A740-4096-B6D0-A41FF6F67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17" y="429968"/>
            <a:ext cx="522022" cy="483354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A6C97F0A-CE66-3C5C-CA8C-E53464B5BA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817" y="4246614"/>
            <a:ext cx="491608" cy="245804"/>
          </a:xfrm>
          <a:prstGeom prst="rect">
            <a:avLst/>
          </a:prstGeom>
        </p:spPr>
      </p:pic>
      <p:sp>
        <p:nvSpPr>
          <p:cNvPr id="24" name="Bildplatzhalter 7">
            <a:extLst>
              <a:ext uri="{FF2B5EF4-FFF2-40B4-BE49-F238E27FC236}">
                <a16:creationId xmlns:a16="http://schemas.microsoft.com/office/drawing/2014/main" id="{5D327001-4AC5-3D60-A127-8E93A5842DDA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114788" y="2309998"/>
            <a:ext cx="1439720" cy="1440000"/>
          </a:xfrm>
          <a:prstGeom prst="ellipse">
            <a:avLst/>
          </a:prstGeom>
        </p:spPr>
        <p:txBody>
          <a:bodyPr/>
          <a:lstStyle/>
          <a:p>
            <a:endParaRPr lang="de-DE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34DE9853-5B4A-28D2-F6CA-D8447D89D2F8}"/>
              </a:ext>
            </a:extLst>
          </p:cNvPr>
          <p:cNvGrpSpPr>
            <a:grpSpLocks noChangeAspect="1"/>
          </p:cNvGrpSpPr>
          <p:nvPr/>
        </p:nvGrpSpPr>
        <p:grpSpPr>
          <a:xfrm>
            <a:off x="1252876" y="4058313"/>
            <a:ext cx="432000" cy="432198"/>
            <a:chOff x="1687950" y="3118238"/>
            <a:chExt cx="842013" cy="842013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799084E5-952E-6D9D-3FE1-BB087588F2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687950" y="3118238"/>
              <a:ext cx="842013" cy="842013"/>
            </a:xfrm>
            <a:prstGeom prst="rect">
              <a:avLst/>
            </a:prstGeom>
          </p:spPr>
        </p:pic>
        <p:pic>
          <p:nvPicPr>
            <p:cNvPr id="7" name="Grafik 6">
              <a:extLst>
                <a:ext uri="{FF2B5EF4-FFF2-40B4-BE49-F238E27FC236}">
                  <a16:creationId xmlns:a16="http://schemas.microsoft.com/office/drawing/2014/main" id="{0EE8EE7A-DA17-570F-184E-5CB690B537F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882121" y="3266165"/>
              <a:ext cx="459694" cy="497553"/>
            </a:xfrm>
            <a:prstGeom prst="rect">
              <a:avLst/>
            </a:prstGeom>
          </p:spPr>
        </p:pic>
      </p:grpSp>
      <p:sp>
        <p:nvSpPr>
          <p:cNvPr id="8" name="Textfeld 7">
            <a:extLst>
              <a:ext uri="{FF2B5EF4-FFF2-40B4-BE49-F238E27FC236}">
                <a16:creationId xmlns:a16="http://schemas.microsoft.com/office/drawing/2014/main" id="{E711F59A-73EC-1854-1080-25C180FDF32A}"/>
              </a:ext>
            </a:extLst>
          </p:cNvPr>
          <p:cNvSpPr txBox="1"/>
          <p:nvPr/>
        </p:nvSpPr>
        <p:spPr>
          <a:xfrm>
            <a:off x="1684876" y="4034513"/>
            <a:ext cx="1987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der Veranstaltung</a:t>
            </a:r>
          </a:p>
          <a:p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 </a:t>
            </a:r>
          </a:p>
        </p:txBody>
      </p:sp>
    </p:spTree>
    <p:extLst>
      <p:ext uri="{BB962C8B-B14F-4D97-AF65-F5344CB8AC3E}">
        <p14:creationId xmlns:p14="http://schemas.microsoft.com/office/powerpoint/2010/main" val="154093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37D5C4606E6754A85FF17C944E6CC99" ma:contentTypeVersion="17" ma:contentTypeDescription="Ein neues Dokument erstellen." ma:contentTypeScope="" ma:versionID="811042f0ab363d3520bdfbb34aadc5ff">
  <xsd:schema xmlns:xsd="http://www.w3.org/2001/XMLSchema" xmlns:xs="http://www.w3.org/2001/XMLSchema" xmlns:p="http://schemas.microsoft.com/office/2006/metadata/properties" xmlns:ns1="http://schemas.microsoft.com/sharepoint/v3" xmlns:ns2="a04dc6fb-b7f1-4703-aa16-3aaf5a84df0f" xmlns:ns3="7055c22d-a8fe-4eff-a0e9-a5abd381db3c" targetNamespace="http://schemas.microsoft.com/office/2006/metadata/properties" ma:root="true" ma:fieldsID="f9e8bb9a352052af0db8f24576456244" ns1:_="" ns2:_="" ns3:_="">
    <xsd:import namespace="http://schemas.microsoft.com/sharepoint/v3"/>
    <xsd:import namespace="a04dc6fb-b7f1-4703-aa16-3aaf5a84df0f"/>
    <xsd:import namespace="7055c22d-a8fe-4eff-a0e9-a5abd381db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dc6fb-b7f1-4703-aa16-3aaf5a84df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15451bee-5533-49a1-8dd5-f30616748e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55c22d-a8fe-4eff-a0e9-a5abd381db3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80c1e279-5997-4643-bdcd-d4c146cb2c49}" ma:internalName="TaxCatchAll" ma:showField="CatchAllData" ma:web="7055c22d-a8fe-4eff-a0e9-a5abd381db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a04dc6fb-b7f1-4703-aa16-3aaf5a84df0f">
      <Terms xmlns="http://schemas.microsoft.com/office/infopath/2007/PartnerControls"/>
    </lcf76f155ced4ddcb4097134ff3c332f>
    <TaxCatchAll xmlns="7055c22d-a8fe-4eff-a0e9-a5abd381db3c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97BDAA-6C8F-4E06-BF9F-F7DA66D63C76}">
  <ds:schemaRefs>
    <ds:schemaRef ds:uri="7055c22d-a8fe-4eff-a0e9-a5abd381db3c"/>
    <ds:schemaRef ds:uri="a04dc6fb-b7f1-4703-aa16-3aaf5a84df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5775872-1CAD-4A78-9990-8212B6F817E5}">
  <ds:schemaRefs>
    <ds:schemaRef ds:uri="http://schemas.microsoft.com/sharepoint/v3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a04dc6fb-b7f1-4703-aa16-3aaf5a84df0f"/>
    <ds:schemaRef ds:uri="http://www.w3.org/XML/1998/namespace"/>
    <ds:schemaRef ds:uri="7055c22d-a8fe-4eff-a0e9-a5abd381db3c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324622E-A167-40E2-8F88-11BA2FA162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39</Words>
  <Application>Microsoft Macintosh PowerPoint</Application>
  <PresentationFormat>Benutzerdefiniert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Lisa-Marie Heilmann</dc:creator>
  <cp:lastModifiedBy>Melanie Baldin</cp:lastModifiedBy>
  <cp:revision>2</cp:revision>
  <dcterms:created xsi:type="dcterms:W3CDTF">2025-01-22T15:13:26Z</dcterms:created>
  <dcterms:modified xsi:type="dcterms:W3CDTF">2025-02-25T14:11:13Z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0x010100037D5C4606E6754A85FF17C944E6CC99</vt:lpwstr>
  </property>
  <property fmtid="{D5CDD505-2E9C-101B-9397-08002B2CF9AE}" pid="3" name="MediaServiceImageTags">
    <vt:lpwstr/>
  </property>
</Properties>
</file>